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99" r:id="rId1"/>
  </p:sldMasterIdLst>
  <p:notesMasterIdLst>
    <p:notesMasterId r:id="rId43"/>
  </p:notesMasterIdLst>
  <p:sldIdLst>
    <p:sldId id="256" r:id="rId2"/>
    <p:sldId id="277" r:id="rId3"/>
    <p:sldId id="278" r:id="rId4"/>
    <p:sldId id="279" r:id="rId5"/>
    <p:sldId id="280" r:id="rId6"/>
    <p:sldId id="281" r:id="rId7"/>
    <p:sldId id="282" r:id="rId8"/>
    <p:sldId id="283" r:id="rId9"/>
    <p:sldId id="284" r:id="rId10"/>
    <p:sldId id="285" r:id="rId11"/>
    <p:sldId id="288" r:id="rId12"/>
    <p:sldId id="286" r:id="rId13"/>
    <p:sldId id="287" r:id="rId14"/>
    <p:sldId id="257" r:id="rId15"/>
    <p:sldId id="258" r:id="rId16"/>
    <p:sldId id="259" r:id="rId17"/>
    <p:sldId id="260" r:id="rId18"/>
    <p:sldId id="261"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89" r:id="rId34"/>
    <p:sldId id="290" r:id="rId35"/>
    <p:sldId id="291" r:id="rId36"/>
    <p:sldId id="292" r:id="rId37"/>
    <p:sldId id="293" r:id="rId38"/>
    <p:sldId id="294" r:id="rId39"/>
    <p:sldId id="295" r:id="rId40"/>
    <p:sldId id="296" r:id="rId41"/>
    <p:sldId id="297"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rebuchet MS"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Trebuchet MS"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Trebuchet MS"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Trebuchet MS"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Trebuchet MS" pitchFamily="34" charset="0"/>
        <a:ea typeface="MS PGothic" pitchFamily="34" charset="-128"/>
        <a:cs typeface="+mn-cs"/>
      </a:defRPr>
    </a:lvl5pPr>
    <a:lvl6pPr marL="2286000" algn="l" defTabSz="914400" rtl="0" eaLnBrk="1" latinLnBrk="0" hangingPunct="1">
      <a:defRPr kern="1200">
        <a:solidFill>
          <a:schemeClr val="tx1"/>
        </a:solidFill>
        <a:latin typeface="Trebuchet MS" pitchFamily="34" charset="0"/>
        <a:ea typeface="MS PGothic" pitchFamily="34" charset="-128"/>
        <a:cs typeface="+mn-cs"/>
      </a:defRPr>
    </a:lvl6pPr>
    <a:lvl7pPr marL="2743200" algn="l" defTabSz="914400" rtl="0" eaLnBrk="1" latinLnBrk="0" hangingPunct="1">
      <a:defRPr kern="1200">
        <a:solidFill>
          <a:schemeClr val="tx1"/>
        </a:solidFill>
        <a:latin typeface="Trebuchet MS" pitchFamily="34" charset="0"/>
        <a:ea typeface="MS PGothic" pitchFamily="34" charset="-128"/>
        <a:cs typeface="+mn-cs"/>
      </a:defRPr>
    </a:lvl7pPr>
    <a:lvl8pPr marL="3200400" algn="l" defTabSz="914400" rtl="0" eaLnBrk="1" latinLnBrk="0" hangingPunct="1">
      <a:defRPr kern="1200">
        <a:solidFill>
          <a:schemeClr val="tx1"/>
        </a:solidFill>
        <a:latin typeface="Trebuchet MS" pitchFamily="34" charset="0"/>
        <a:ea typeface="MS PGothic" pitchFamily="34" charset="-128"/>
        <a:cs typeface="+mn-cs"/>
      </a:defRPr>
    </a:lvl8pPr>
    <a:lvl9pPr marL="3657600" algn="l" defTabSz="914400" rtl="0" eaLnBrk="1" latinLnBrk="0" hangingPunct="1">
      <a:defRPr kern="1200">
        <a:solidFill>
          <a:schemeClr val="tx1"/>
        </a:solidFill>
        <a:latin typeface="Trebuchet MS"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2680" y="-464"/>
      </p:cViewPr>
      <p:guideLst>
        <p:guide orient="horz" pos="216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B22513A0-5264-433E-BC56-035FC323DD39}" type="datetimeFigureOut">
              <a:rPr lang="en-CA"/>
              <a:pPr>
                <a:defRPr/>
              </a:pPr>
              <a:t>16-10-27</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76E11272-2242-407B-9868-1163BF576048}" type="slidenum">
              <a:rPr lang="en-CA"/>
              <a:pPr>
                <a:defRPr/>
              </a:pPr>
              <a:t>‹#›</a:t>
            </a:fld>
            <a:endParaRPr lang="en-CA"/>
          </a:p>
        </p:txBody>
      </p:sp>
    </p:spTree>
    <p:extLst>
      <p:ext uri="{BB962C8B-B14F-4D97-AF65-F5344CB8AC3E}">
        <p14:creationId xmlns:p14="http://schemas.microsoft.com/office/powerpoint/2010/main" val="15377120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ea typeface="MS PGothic" pitchFamily="34" charset="-128"/>
              </a:defRPr>
            </a:lvl1pPr>
            <a:lvl2pPr marL="742950" indent="-285750" eaLnBrk="0" hangingPunct="0">
              <a:defRPr>
                <a:solidFill>
                  <a:schemeClr val="tx1"/>
                </a:solidFill>
                <a:latin typeface="Trebuchet MS" pitchFamily="34" charset="0"/>
                <a:ea typeface="MS PGothic" pitchFamily="34" charset="-128"/>
              </a:defRPr>
            </a:lvl2pPr>
            <a:lvl3pPr marL="1143000" indent="-228600" eaLnBrk="0" hangingPunct="0">
              <a:defRPr>
                <a:solidFill>
                  <a:schemeClr val="tx1"/>
                </a:solidFill>
                <a:latin typeface="Trebuchet MS" pitchFamily="34" charset="0"/>
                <a:ea typeface="MS PGothic" pitchFamily="34" charset="-128"/>
              </a:defRPr>
            </a:lvl3pPr>
            <a:lvl4pPr marL="1600200" indent="-228600" eaLnBrk="0" hangingPunct="0">
              <a:defRPr>
                <a:solidFill>
                  <a:schemeClr val="tx1"/>
                </a:solidFill>
                <a:latin typeface="Trebuchet MS" pitchFamily="34" charset="0"/>
                <a:ea typeface="MS PGothic" pitchFamily="34" charset="-128"/>
              </a:defRPr>
            </a:lvl4pPr>
            <a:lvl5pPr marL="2057400" indent="-228600" eaLnBrk="0" hangingPunct="0">
              <a:defRPr>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MS PGothic" pitchFamily="34" charset="-128"/>
              </a:defRPr>
            </a:lvl9pPr>
          </a:lstStyle>
          <a:p>
            <a:pPr eaLnBrk="1" hangingPunct="1"/>
            <a:fld id="{637FAA32-5538-4328-A3DB-6D73080E7B26}" type="slidenum">
              <a:rPr lang="en-CA">
                <a:latin typeface="Calibri" pitchFamily="34" charset="0"/>
              </a:rPr>
              <a:pPr eaLnBrk="1" hangingPunct="1"/>
              <a:t>1</a:t>
            </a:fld>
            <a:endParaRPr lang="en-CA">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ea typeface="MS PGothic" pitchFamily="34" charset="-128"/>
              </a:defRPr>
            </a:lvl1pPr>
            <a:lvl2pPr marL="742950" indent="-285750" eaLnBrk="0" hangingPunct="0">
              <a:defRPr>
                <a:solidFill>
                  <a:schemeClr val="tx1"/>
                </a:solidFill>
                <a:latin typeface="Trebuchet MS" pitchFamily="34" charset="0"/>
                <a:ea typeface="MS PGothic" pitchFamily="34" charset="-128"/>
              </a:defRPr>
            </a:lvl2pPr>
            <a:lvl3pPr marL="1143000" indent="-228600" eaLnBrk="0" hangingPunct="0">
              <a:defRPr>
                <a:solidFill>
                  <a:schemeClr val="tx1"/>
                </a:solidFill>
                <a:latin typeface="Trebuchet MS" pitchFamily="34" charset="0"/>
                <a:ea typeface="MS PGothic" pitchFamily="34" charset="-128"/>
              </a:defRPr>
            </a:lvl3pPr>
            <a:lvl4pPr marL="1600200" indent="-228600" eaLnBrk="0" hangingPunct="0">
              <a:defRPr>
                <a:solidFill>
                  <a:schemeClr val="tx1"/>
                </a:solidFill>
                <a:latin typeface="Trebuchet MS" pitchFamily="34" charset="0"/>
                <a:ea typeface="MS PGothic" pitchFamily="34" charset="-128"/>
              </a:defRPr>
            </a:lvl4pPr>
            <a:lvl5pPr marL="2057400" indent="-228600" eaLnBrk="0" hangingPunct="0">
              <a:defRPr>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MS PGothic" pitchFamily="34" charset="-128"/>
              </a:defRPr>
            </a:lvl9pPr>
          </a:lstStyle>
          <a:p>
            <a:pPr eaLnBrk="1" hangingPunct="1"/>
            <a:fld id="{C7FB1E1C-0582-4A1B-8ABA-CE91CDA55549}" type="slidenum">
              <a:rPr lang="en-CA">
                <a:latin typeface="Calibri" pitchFamily="34" charset="0"/>
              </a:rPr>
              <a:pPr eaLnBrk="1" hangingPunct="1"/>
              <a:t>10</a:t>
            </a:fld>
            <a:endParaRPr lang="en-CA">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ea typeface="MS PGothic" pitchFamily="34" charset="-128"/>
              </a:defRPr>
            </a:lvl1pPr>
            <a:lvl2pPr marL="742950" indent="-285750" eaLnBrk="0" hangingPunct="0">
              <a:defRPr>
                <a:solidFill>
                  <a:schemeClr val="tx1"/>
                </a:solidFill>
                <a:latin typeface="Trebuchet MS" pitchFamily="34" charset="0"/>
                <a:ea typeface="MS PGothic" pitchFamily="34" charset="-128"/>
              </a:defRPr>
            </a:lvl2pPr>
            <a:lvl3pPr marL="1143000" indent="-228600" eaLnBrk="0" hangingPunct="0">
              <a:defRPr>
                <a:solidFill>
                  <a:schemeClr val="tx1"/>
                </a:solidFill>
                <a:latin typeface="Trebuchet MS" pitchFamily="34" charset="0"/>
                <a:ea typeface="MS PGothic" pitchFamily="34" charset="-128"/>
              </a:defRPr>
            </a:lvl3pPr>
            <a:lvl4pPr marL="1600200" indent="-228600" eaLnBrk="0" hangingPunct="0">
              <a:defRPr>
                <a:solidFill>
                  <a:schemeClr val="tx1"/>
                </a:solidFill>
                <a:latin typeface="Trebuchet MS" pitchFamily="34" charset="0"/>
                <a:ea typeface="MS PGothic" pitchFamily="34" charset="-128"/>
              </a:defRPr>
            </a:lvl4pPr>
            <a:lvl5pPr marL="2057400" indent="-228600" eaLnBrk="0" hangingPunct="0">
              <a:defRPr>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MS PGothic" pitchFamily="34" charset="-128"/>
              </a:defRPr>
            </a:lvl9pPr>
          </a:lstStyle>
          <a:p>
            <a:pPr eaLnBrk="1" hangingPunct="1"/>
            <a:fld id="{6217CBA4-2F7A-499A-8C31-FC349C39A56C}" type="slidenum">
              <a:rPr lang="en-CA">
                <a:latin typeface="Calibri" pitchFamily="34" charset="0"/>
              </a:rPr>
              <a:pPr eaLnBrk="1" hangingPunct="1"/>
              <a:t>11</a:t>
            </a:fld>
            <a:endParaRPr lang="en-CA">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ea typeface="MS PGothic" pitchFamily="34" charset="-128"/>
              </a:defRPr>
            </a:lvl1pPr>
            <a:lvl2pPr marL="742950" indent="-285750" eaLnBrk="0" hangingPunct="0">
              <a:defRPr>
                <a:solidFill>
                  <a:schemeClr val="tx1"/>
                </a:solidFill>
                <a:latin typeface="Trebuchet MS" pitchFamily="34" charset="0"/>
                <a:ea typeface="MS PGothic" pitchFamily="34" charset="-128"/>
              </a:defRPr>
            </a:lvl2pPr>
            <a:lvl3pPr marL="1143000" indent="-228600" eaLnBrk="0" hangingPunct="0">
              <a:defRPr>
                <a:solidFill>
                  <a:schemeClr val="tx1"/>
                </a:solidFill>
                <a:latin typeface="Trebuchet MS" pitchFamily="34" charset="0"/>
                <a:ea typeface="MS PGothic" pitchFamily="34" charset="-128"/>
              </a:defRPr>
            </a:lvl3pPr>
            <a:lvl4pPr marL="1600200" indent="-228600" eaLnBrk="0" hangingPunct="0">
              <a:defRPr>
                <a:solidFill>
                  <a:schemeClr val="tx1"/>
                </a:solidFill>
                <a:latin typeface="Trebuchet MS" pitchFamily="34" charset="0"/>
                <a:ea typeface="MS PGothic" pitchFamily="34" charset="-128"/>
              </a:defRPr>
            </a:lvl4pPr>
            <a:lvl5pPr marL="2057400" indent="-228600" eaLnBrk="0" hangingPunct="0">
              <a:defRPr>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MS PGothic" pitchFamily="34" charset="-128"/>
              </a:defRPr>
            </a:lvl9pPr>
          </a:lstStyle>
          <a:p>
            <a:pPr eaLnBrk="1" hangingPunct="1"/>
            <a:fld id="{F68FD01C-B1B5-4228-9906-9ADA2D3FB9F8}" type="slidenum">
              <a:rPr lang="en-CA">
                <a:latin typeface="Calibri" pitchFamily="34" charset="0"/>
              </a:rPr>
              <a:pPr eaLnBrk="1" hangingPunct="1"/>
              <a:t>12</a:t>
            </a:fld>
            <a:endParaRPr lang="en-CA">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ea typeface="MS PGothic" pitchFamily="34" charset="-128"/>
              </a:defRPr>
            </a:lvl1pPr>
            <a:lvl2pPr marL="742950" indent="-285750" eaLnBrk="0" hangingPunct="0">
              <a:defRPr>
                <a:solidFill>
                  <a:schemeClr val="tx1"/>
                </a:solidFill>
                <a:latin typeface="Trebuchet MS" pitchFamily="34" charset="0"/>
                <a:ea typeface="MS PGothic" pitchFamily="34" charset="-128"/>
              </a:defRPr>
            </a:lvl2pPr>
            <a:lvl3pPr marL="1143000" indent="-228600" eaLnBrk="0" hangingPunct="0">
              <a:defRPr>
                <a:solidFill>
                  <a:schemeClr val="tx1"/>
                </a:solidFill>
                <a:latin typeface="Trebuchet MS" pitchFamily="34" charset="0"/>
                <a:ea typeface="MS PGothic" pitchFamily="34" charset="-128"/>
              </a:defRPr>
            </a:lvl3pPr>
            <a:lvl4pPr marL="1600200" indent="-228600" eaLnBrk="0" hangingPunct="0">
              <a:defRPr>
                <a:solidFill>
                  <a:schemeClr val="tx1"/>
                </a:solidFill>
                <a:latin typeface="Trebuchet MS" pitchFamily="34" charset="0"/>
                <a:ea typeface="MS PGothic" pitchFamily="34" charset="-128"/>
              </a:defRPr>
            </a:lvl4pPr>
            <a:lvl5pPr marL="2057400" indent="-228600" eaLnBrk="0" hangingPunct="0">
              <a:defRPr>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MS PGothic" pitchFamily="34" charset="-128"/>
              </a:defRPr>
            </a:lvl9pPr>
          </a:lstStyle>
          <a:p>
            <a:pPr eaLnBrk="1" hangingPunct="1"/>
            <a:fld id="{8E53C109-A4A2-4570-9898-B10B3A3424BC}" type="slidenum">
              <a:rPr lang="en-CA">
                <a:latin typeface="Calibri" pitchFamily="34" charset="0"/>
              </a:rPr>
              <a:pPr eaLnBrk="1" hangingPunct="1"/>
              <a:t>13</a:t>
            </a:fld>
            <a:endParaRPr lang="en-CA">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ea typeface="MS PGothic" pitchFamily="34" charset="-128"/>
              </a:defRPr>
            </a:lvl1pPr>
            <a:lvl2pPr marL="742950" indent="-285750" eaLnBrk="0" hangingPunct="0">
              <a:defRPr>
                <a:solidFill>
                  <a:schemeClr val="tx1"/>
                </a:solidFill>
                <a:latin typeface="Trebuchet MS" pitchFamily="34" charset="0"/>
                <a:ea typeface="MS PGothic" pitchFamily="34" charset="-128"/>
              </a:defRPr>
            </a:lvl2pPr>
            <a:lvl3pPr marL="1143000" indent="-228600" eaLnBrk="0" hangingPunct="0">
              <a:defRPr>
                <a:solidFill>
                  <a:schemeClr val="tx1"/>
                </a:solidFill>
                <a:latin typeface="Trebuchet MS" pitchFamily="34" charset="0"/>
                <a:ea typeface="MS PGothic" pitchFamily="34" charset="-128"/>
              </a:defRPr>
            </a:lvl3pPr>
            <a:lvl4pPr marL="1600200" indent="-228600" eaLnBrk="0" hangingPunct="0">
              <a:defRPr>
                <a:solidFill>
                  <a:schemeClr val="tx1"/>
                </a:solidFill>
                <a:latin typeface="Trebuchet MS" pitchFamily="34" charset="0"/>
                <a:ea typeface="MS PGothic" pitchFamily="34" charset="-128"/>
              </a:defRPr>
            </a:lvl4pPr>
            <a:lvl5pPr marL="2057400" indent="-228600" eaLnBrk="0" hangingPunct="0">
              <a:defRPr>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MS PGothic" pitchFamily="34" charset="-128"/>
              </a:defRPr>
            </a:lvl9pPr>
          </a:lstStyle>
          <a:p>
            <a:pPr eaLnBrk="1" hangingPunct="1"/>
            <a:fld id="{501B5277-D954-4620-AFE4-93404F80BEE1}" type="slidenum">
              <a:rPr lang="en-CA">
                <a:latin typeface="Calibri" pitchFamily="34" charset="0"/>
              </a:rPr>
              <a:pPr eaLnBrk="1" hangingPunct="1"/>
              <a:t>14</a:t>
            </a:fld>
            <a:endParaRPr lang="en-CA">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ea typeface="MS PGothic" pitchFamily="34" charset="-128"/>
              </a:defRPr>
            </a:lvl1pPr>
            <a:lvl2pPr marL="742950" indent="-285750" eaLnBrk="0" hangingPunct="0">
              <a:defRPr>
                <a:solidFill>
                  <a:schemeClr val="tx1"/>
                </a:solidFill>
                <a:latin typeface="Trebuchet MS" pitchFamily="34" charset="0"/>
                <a:ea typeface="MS PGothic" pitchFamily="34" charset="-128"/>
              </a:defRPr>
            </a:lvl2pPr>
            <a:lvl3pPr marL="1143000" indent="-228600" eaLnBrk="0" hangingPunct="0">
              <a:defRPr>
                <a:solidFill>
                  <a:schemeClr val="tx1"/>
                </a:solidFill>
                <a:latin typeface="Trebuchet MS" pitchFamily="34" charset="0"/>
                <a:ea typeface="MS PGothic" pitchFamily="34" charset="-128"/>
              </a:defRPr>
            </a:lvl3pPr>
            <a:lvl4pPr marL="1600200" indent="-228600" eaLnBrk="0" hangingPunct="0">
              <a:defRPr>
                <a:solidFill>
                  <a:schemeClr val="tx1"/>
                </a:solidFill>
                <a:latin typeface="Trebuchet MS" pitchFamily="34" charset="0"/>
                <a:ea typeface="MS PGothic" pitchFamily="34" charset="-128"/>
              </a:defRPr>
            </a:lvl4pPr>
            <a:lvl5pPr marL="2057400" indent="-228600" eaLnBrk="0" hangingPunct="0">
              <a:defRPr>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MS PGothic" pitchFamily="34" charset="-128"/>
              </a:defRPr>
            </a:lvl9pPr>
          </a:lstStyle>
          <a:p>
            <a:pPr eaLnBrk="1" hangingPunct="1"/>
            <a:fld id="{596C16CF-77CD-4907-A87D-E10F020203DE}" type="slidenum">
              <a:rPr lang="en-CA">
                <a:latin typeface="Calibri" pitchFamily="34" charset="0"/>
              </a:rPr>
              <a:pPr eaLnBrk="1" hangingPunct="1"/>
              <a:t>15</a:t>
            </a:fld>
            <a:endParaRPr lang="en-CA">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ea typeface="MS PGothic" pitchFamily="34" charset="-128"/>
              </a:defRPr>
            </a:lvl1pPr>
            <a:lvl2pPr marL="742950" indent="-285750" eaLnBrk="0" hangingPunct="0">
              <a:defRPr>
                <a:solidFill>
                  <a:schemeClr val="tx1"/>
                </a:solidFill>
                <a:latin typeface="Trebuchet MS" pitchFamily="34" charset="0"/>
                <a:ea typeface="MS PGothic" pitchFamily="34" charset="-128"/>
              </a:defRPr>
            </a:lvl2pPr>
            <a:lvl3pPr marL="1143000" indent="-228600" eaLnBrk="0" hangingPunct="0">
              <a:defRPr>
                <a:solidFill>
                  <a:schemeClr val="tx1"/>
                </a:solidFill>
                <a:latin typeface="Trebuchet MS" pitchFamily="34" charset="0"/>
                <a:ea typeface="MS PGothic" pitchFamily="34" charset="-128"/>
              </a:defRPr>
            </a:lvl3pPr>
            <a:lvl4pPr marL="1600200" indent="-228600" eaLnBrk="0" hangingPunct="0">
              <a:defRPr>
                <a:solidFill>
                  <a:schemeClr val="tx1"/>
                </a:solidFill>
                <a:latin typeface="Trebuchet MS" pitchFamily="34" charset="0"/>
                <a:ea typeface="MS PGothic" pitchFamily="34" charset="-128"/>
              </a:defRPr>
            </a:lvl4pPr>
            <a:lvl5pPr marL="2057400" indent="-228600" eaLnBrk="0" hangingPunct="0">
              <a:defRPr>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MS PGothic" pitchFamily="34" charset="-128"/>
              </a:defRPr>
            </a:lvl9pPr>
          </a:lstStyle>
          <a:p>
            <a:pPr eaLnBrk="1" hangingPunct="1"/>
            <a:fld id="{B576BA56-2BBA-4842-938F-A7A4BB8D6072}" type="slidenum">
              <a:rPr lang="en-CA">
                <a:latin typeface="Calibri" pitchFamily="34" charset="0"/>
              </a:rPr>
              <a:pPr eaLnBrk="1" hangingPunct="1"/>
              <a:t>16</a:t>
            </a:fld>
            <a:endParaRPr lang="en-CA">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ea typeface="MS PGothic" pitchFamily="34" charset="-128"/>
              </a:defRPr>
            </a:lvl1pPr>
            <a:lvl2pPr marL="742950" indent="-285750" eaLnBrk="0" hangingPunct="0">
              <a:defRPr>
                <a:solidFill>
                  <a:schemeClr val="tx1"/>
                </a:solidFill>
                <a:latin typeface="Trebuchet MS" pitchFamily="34" charset="0"/>
                <a:ea typeface="MS PGothic" pitchFamily="34" charset="-128"/>
              </a:defRPr>
            </a:lvl2pPr>
            <a:lvl3pPr marL="1143000" indent="-228600" eaLnBrk="0" hangingPunct="0">
              <a:defRPr>
                <a:solidFill>
                  <a:schemeClr val="tx1"/>
                </a:solidFill>
                <a:latin typeface="Trebuchet MS" pitchFamily="34" charset="0"/>
                <a:ea typeface="MS PGothic" pitchFamily="34" charset="-128"/>
              </a:defRPr>
            </a:lvl3pPr>
            <a:lvl4pPr marL="1600200" indent="-228600" eaLnBrk="0" hangingPunct="0">
              <a:defRPr>
                <a:solidFill>
                  <a:schemeClr val="tx1"/>
                </a:solidFill>
                <a:latin typeface="Trebuchet MS" pitchFamily="34" charset="0"/>
                <a:ea typeface="MS PGothic" pitchFamily="34" charset="-128"/>
              </a:defRPr>
            </a:lvl4pPr>
            <a:lvl5pPr marL="2057400" indent="-228600" eaLnBrk="0" hangingPunct="0">
              <a:defRPr>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MS PGothic" pitchFamily="34" charset="-128"/>
              </a:defRPr>
            </a:lvl9pPr>
          </a:lstStyle>
          <a:p>
            <a:pPr eaLnBrk="1" hangingPunct="1"/>
            <a:fld id="{31DE4DC6-3769-4307-B0BB-B831DD3B3C24}" type="slidenum">
              <a:rPr lang="en-CA">
                <a:latin typeface="Calibri" pitchFamily="34" charset="0"/>
              </a:rPr>
              <a:pPr eaLnBrk="1" hangingPunct="1"/>
              <a:t>17</a:t>
            </a:fld>
            <a:endParaRPr lang="en-CA">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ea typeface="MS PGothic" pitchFamily="34" charset="-128"/>
              </a:defRPr>
            </a:lvl1pPr>
            <a:lvl2pPr marL="742950" indent="-285750" eaLnBrk="0" hangingPunct="0">
              <a:defRPr>
                <a:solidFill>
                  <a:schemeClr val="tx1"/>
                </a:solidFill>
                <a:latin typeface="Trebuchet MS" pitchFamily="34" charset="0"/>
                <a:ea typeface="MS PGothic" pitchFamily="34" charset="-128"/>
              </a:defRPr>
            </a:lvl2pPr>
            <a:lvl3pPr marL="1143000" indent="-228600" eaLnBrk="0" hangingPunct="0">
              <a:defRPr>
                <a:solidFill>
                  <a:schemeClr val="tx1"/>
                </a:solidFill>
                <a:latin typeface="Trebuchet MS" pitchFamily="34" charset="0"/>
                <a:ea typeface="MS PGothic" pitchFamily="34" charset="-128"/>
              </a:defRPr>
            </a:lvl3pPr>
            <a:lvl4pPr marL="1600200" indent="-228600" eaLnBrk="0" hangingPunct="0">
              <a:defRPr>
                <a:solidFill>
                  <a:schemeClr val="tx1"/>
                </a:solidFill>
                <a:latin typeface="Trebuchet MS" pitchFamily="34" charset="0"/>
                <a:ea typeface="MS PGothic" pitchFamily="34" charset="-128"/>
              </a:defRPr>
            </a:lvl4pPr>
            <a:lvl5pPr marL="2057400" indent="-228600" eaLnBrk="0" hangingPunct="0">
              <a:defRPr>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MS PGothic" pitchFamily="34" charset="-128"/>
              </a:defRPr>
            </a:lvl9pPr>
          </a:lstStyle>
          <a:p>
            <a:pPr eaLnBrk="1" hangingPunct="1"/>
            <a:fld id="{60920478-3DC8-4B29-9D39-8634080FE8D9}" type="slidenum">
              <a:rPr lang="en-CA">
                <a:latin typeface="Calibri" pitchFamily="34" charset="0"/>
              </a:rPr>
              <a:pPr eaLnBrk="1" hangingPunct="1"/>
              <a:t>18</a:t>
            </a:fld>
            <a:endParaRPr lang="en-CA">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ea typeface="MS PGothic" pitchFamily="34" charset="-128"/>
              </a:defRPr>
            </a:lvl1pPr>
            <a:lvl2pPr marL="742950" indent="-285750" eaLnBrk="0" hangingPunct="0">
              <a:defRPr>
                <a:solidFill>
                  <a:schemeClr val="tx1"/>
                </a:solidFill>
                <a:latin typeface="Trebuchet MS" pitchFamily="34" charset="0"/>
                <a:ea typeface="MS PGothic" pitchFamily="34" charset="-128"/>
              </a:defRPr>
            </a:lvl2pPr>
            <a:lvl3pPr marL="1143000" indent="-228600" eaLnBrk="0" hangingPunct="0">
              <a:defRPr>
                <a:solidFill>
                  <a:schemeClr val="tx1"/>
                </a:solidFill>
                <a:latin typeface="Trebuchet MS" pitchFamily="34" charset="0"/>
                <a:ea typeface="MS PGothic" pitchFamily="34" charset="-128"/>
              </a:defRPr>
            </a:lvl3pPr>
            <a:lvl4pPr marL="1600200" indent="-228600" eaLnBrk="0" hangingPunct="0">
              <a:defRPr>
                <a:solidFill>
                  <a:schemeClr val="tx1"/>
                </a:solidFill>
                <a:latin typeface="Trebuchet MS" pitchFamily="34" charset="0"/>
                <a:ea typeface="MS PGothic" pitchFamily="34" charset="-128"/>
              </a:defRPr>
            </a:lvl4pPr>
            <a:lvl5pPr marL="2057400" indent="-228600" eaLnBrk="0" hangingPunct="0">
              <a:defRPr>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MS PGothic" pitchFamily="34" charset="-128"/>
              </a:defRPr>
            </a:lvl9pPr>
          </a:lstStyle>
          <a:p>
            <a:pPr eaLnBrk="1" hangingPunct="1"/>
            <a:fld id="{AECE9042-E600-423F-B43D-F5778778D7CB}" type="slidenum">
              <a:rPr lang="en-CA">
                <a:latin typeface="Calibri" pitchFamily="34" charset="0"/>
              </a:rPr>
              <a:pPr eaLnBrk="1" hangingPunct="1"/>
              <a:t>19</a:t>
            </a:fld>
            <a:endParaRPr lang="en-CA">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ea typeface="MS PGothic" pitchFamily="34" charset="-128"/>
              </a:defRPr>
            </a:lvl1pPr>
            <a:lvl2pPr marL="742950" indent="-285750" eaLnBrk="0" hangingPunct="0">
              <a:defRPr>
                <a:solidFill>
                  <a:schemeClr val="tx1"/>
                </a:solidFill>
                <a:latin typeface="Trebuchet MS" pitchFamily="34" charset="0"/>
                <a:ea typeface="MS PGothic" pitchFamily="34" charset="-128"/>
              </a:defRPr>
            </a:lvl2pPr>
            <a:lvl3pPr marL="1143000" indent="-228600" eaLnBrk="0" hangingPunct="0">
              <a:defRPr>
                <a:solidFill>
                  <a:schemeClr val="tx1"/>
                </a:solidFill>
                <a:latin typeface="Trebuchet MS" pitchFamily="34" charset="0"/>
                <a:ea typeface="MS PGothic" pitchFamily="34" charset="-128"/>
              </a:defRPr>
            </a:lvl3pPr>
            <a:lvl4pPr marL="1600200" indent="-228600" eaLnBrk="0" hangingPunct="0">
              <a:defRPr>
                <a:solidFill>
                  <a:schemeClr val="tx1"/>
                </a:solidFill>
                <a:latin typeface="Trebuchet MS" pitchFamily="34" charset="0"/>
                <a:ea typeface="MS PGothic" pitchFamily="34" charset="-128"/>
              </a:defRPr>
            </a:lvl4pPr>
            <a:lvl5pPr marL="2057400" indent="-228600" eaLnBrk="0" hangingPunct="0">
              <a:defRPr>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MS PGothic" pitchFamily="34" charset="-128"/>
              </a:defRPr>
            </a:lvl9pPr>
          </a:lstStyle>
          <a:p>
            <a:pPr eaLnBrk="1" hangingPunct="1"/>
            <a:fld id="{A02C3A3D-2BF0-4ADD-A5DD-57626FE32AD2}" type="slidenum">
              <a:rPr lang="en-CA">
                <a:latin typeface="Calibri" pitchFamily="34" charset="0"/>
              </a:rPr>
              <a:pPr eaLnBrk="1" hangingPunct="1"/>
              <a:t>2</a:t>
            </a:fld>
            <a:endParaRPr lang="en-CA">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ea typeface="MS PGothic" pitchFamily="34" charset="-128"/>
              </a:defRPr>
            </a:lvl1pPr>
            <a:lvl2pPr marL="742950" indent="-285750" eaLnBrk="0" hangingPunct="0">
              <a:defRPr>
                <a:solidFill>
                  <a:schemeClr val="tx1"/>
                </a:solidFill>
                <a:latin typeface="Trebuchet MS" pitchFamily="34" charset="0"/>
                <a:ea typeface="MS PGothic" pitchFamily="34" charset="-128"/>
              </a:defRPr>
            </a:lvl2pPr>
            <a:lvl3pPr marL="1143000" indent="-228600" eaLnBrk="0" hangingPunct="0">
              <a:defRPr>
                <a:solidFill>
                  <a:schemeClr val="tx1"/>
                </a:solidFill>
                <a:latin typeface="Trebuchet MS" pitchFamily="34" charset="0"/>
                <a:ea typeface="MS PGothic" pitchFamily="34" charset="-128"/>
              </a:defRPr>
            </a:lvl3pPr>
            <a:lvl4pPr marL="1600200" indent="-228600" eaLnBrk="0" hangingPunct="0">
              <a:defRPr>
                <a:solidFill>
                  <a:schemeClr val="tx1"/>
                </a:solidFill>
                <a:latin typeface="Trebuchet MS" pitchFamily="34" charset="0"/>
                <a:ea typeface="MS PGothic" pitchFamily="34" charset="-128"/>
              </a:defRPr>
            </a:lvl4pPr>
            <a:lvl5pPr marL="2057400" indent="-228600" eaLnBrk="0" hangingPunct="0">
              <a:defRPr>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MS PGothic" pitchFamily="34" charset="-128"/>
              </a:defRPr>
            </a:lvl9pPr>
          </a:lstStyle>
          <a:p>
            <a:pPr eaLnBrk="1" hangingPunct="1"/>
            <a:fld id="{1AEEEEE1-E1CA-4CA5-8303-FE83A6C5225B}" type="slidenum">
              <a:rPr lang="en-CA">
                <a:latin typeface="Calibri" pitchFamily="34" charset="0"/>
              </a:rPr>
              <a:pPr eaLnBrk="1" hangingPunct="1"/>
              <a:t>20</a:t>
            </a:fld>
            <a:endParaRPr lang="en-CA">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ea typeface="MS PGothic" pitchFamily="34" charset="-128"/>
              </a:defRPr>
            </a:lvl1pPr>
            <a:lvl2pPr marL="742950" indent="-285750" eaLnBrk="0" hangingPunct="0">
              <a:defRPr>
                <a:solidFill>
                  <a:schemeClr val="tx1"/>
                </a:solidFill>
                <a:latin typeface="Trebuchet MS" pitchFamily="34" charset="0"/>
                <a:ea typeface="MS PGothic" pitchFamily="34" charset="-128"/>
              </a:defRPr>
            </a:lvl2pPr>
            <a:lvl3pPr marL="1143000" indent="-228600" eaLnBrk="0" hangingPunct="0">
              <a:defRPr>
                <a:solidFill>
                  <a:schemeClr val="tx1"/>
                </a:solidFill>
                <a:latin typeface="Trebuchet MS" pitchFamily="34" charset="0"/>
                <a:ea typeface="MS PGothic" pitchFamily="34" charset="-128"/>
              </a:defRPr>
            </a:lvl3pPr>
            <a:lvl4pPr marL="1600200" indent="-228600" eaLnBrk="0" hangingPunct="0">
              <a:defRPr>
                <a:solidFill>
                  <a:schemeClr val="tx1"/>
                </a:solidFill>
                <a:latin typeface="Trebuchet MS" pitchFamily="34" charset="0"/>
                <a:ea typeface="MS PGothic" pitchFamily="34" charset="-128"/>
              </a:defRPr>
            </a:lvl4pPr>
            <a:lvl5pPr marL="2057400" indent="-228600" eaLnBrk="0" hangingPunct="0">
              <a:defRPr>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MS PGothic" pitchFamily="34" charset="-128"/>
              </a:defRPr>
            </a:lvl9pPr>
          </a:lstStyle>
          <a:p>
            <a:pPr eaLnBrk="1" hangingPunct="1"/>
            <a:fld id="{189BA1E8-DB9F-4128-8F30-11BE9125A813}" type="slidenum">
              <a:rPr lang="en-CA">
                <a:latin typeface="Calibri" pitchFamily="34" charset="0"/>
              </a:rPr>
              <a:pPr eaLnBrk="1" hangingPunct="1"/>
              <a:t>21</a:t>
            </a:fld>
            <a:endParaRPr lang="en-CA">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ea typeface="MS PGothic" pitchFamily="34" charset="-128"/>
              </a:defRPr>
            </a:lvl1pPr>
            <a:lvl2pPr marL="742950" indent="-285750" eaLnBrk="0" hangingPunct="0">
              <a:defRPr>
                <a:solidFill>
                  <a:schemeClr val="tx1"/>
                </a:solidFill>
                <a:latin typeface="Trebuchet MS" pitchFamily="34" charset="0"/>
                <a:ea typeface="MS PGothic" pitchFamily="34" charset="-128"/>
              </a:defRPr>
            </a:lvl2pPr>
            <a:lvl3pPr marL="1143000" indent="-228600" eaLnBrk="0" hangingPunct="0">
              <a:defRPr>
                <a:solidFill>
                  <a:schemeClr val="tx1"/>
                </a:solidFill>
                <a:latin typeface="Trebuchet MS" pitchFamily="34" charset="0"/>
                <a:ea typeface="MS PGothic" pitchFamily="34" charset="-128"/>
              </a:defRPr>
            </a:lvl3pPr>
            <a:lvl4pPr marL="1600200" indent="-228600" eaLnBrk="0" hangingPunct="0">
              <a:defRPr>
                <a:solidFill>
                  <a:schemeClr val="tx1"/>
                </a:solidFill>
                <a:latin typeface="Trebuchet MS" pitchFamily="34" charset="0"/>
                <a:ea typeface="MS PGothic" pitchFamily="34" charset="-128"/>
              </a:defRPr>
            </a:lvl4pPr>
            <a:lvl5pPr marL="2057400" indent="-228600" eaLnBrk="0" hangingPunct="0">
              <a:defRPr>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MS PGothic" pitchFamily="34" charset="-128"/>
              </a:defRPr>
            </a:lvl9pPr>
          </a:lstStyle>
          <a:p>
            <a:pPr eaLnBrk="1" hangingPunct="1"/>
            <a:fld id="{7C607D56-8DBE-47F1-993E-18D9FA7E08E7}" type="slidenum">
              <a:rPr lang="en-CA">
                <a:latin typeface="Calibri" pitchFamily="34" charset="0"/>
              </a:rPr>
              <a:pPr eaLnBrk="1" hangingPunct="1"/>
              <a:t>22</a:t>
            </a:fld>
            <a:endParaRPr lang="en-CA">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ea typeface="MS PGothic" pitchFamily="34" charset="-128"/>
              </a:defRPr>
            </a:lvl1pPr>
            <a:lvl2pPr marL="742950" indent="-285750" eaLnBrk="0" hangingPunct="0">
              <a:defRPr>
                <a:solidFill>
                  <a:schemeClr val="tx1"/>
                </a:solidFill>
                <a:latin typeface="Trebuchet MS" pitchFamily="34" charset="0"/>
                <a:ea typeface="MS PGothic" pitchFamily="34" charset="-128"/>
              </a:defRPr>
            </a:lvl2pPr>
            <a:lvl3pPr marL="1143000" indent="-228600" eaLnBrk="0" hangingPunct="0">
              <a:defRPr>
                <a:solidFill>
                  <a:schemeClr val="tx1"/>
                </a:solidFill>
                <a:latin typeface="Trebuchet MS" pitchFamily="34" charset="0"/>
                <a:ea typeface="MS PGothic" pitchFamily="34" charset="-128"/>
              </a:defRPr>
            </a:lvl3pPr>
            <a:lvl4pPr marL="1600200" indent="-228600" eaLnBrk="0" hangingPunct="0">
              <a:defRPr>
                <a:solidFill>
                  <a:schemeClr val="tx1"/>
                </a:solidFill>
                <a:latin typeface="Trebuchet MS" pitchFamily="34" charset="0"/>
                <a:ea typeface="MS PGothic" pitchFamily="34" charset="-128"/>
              </a:defRPr>
            </a:lvl4pPr>
            <a:lvl5pPr marL="2057400" indent="-228600" eaLnBrk="0" hangingPunct="0">
              <a:defRPr>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MS PGothic" pitchFamily="34" charset="-128"/>
              </a:defRPr>
            </a:lvl9pPr>
          </a:lstStyle>
          <a:p>
            <a:pPr eaLnBrk="1" hangingPunct="1"/>
            <a:fld id="{EF504ACE-BACE-4775-B8CE-E6FBF0C27ADA}" type="slidenum">
              <a:rPr lang="en-CA">
                <a:latin typeface="Calibri" pitchFamily="34" charset="0"/>
              </a:rPr>
              <a:pPr eaLnBrk="1" hangingPunct="1"/>
              <a:t>23</a:t>
            </a:fld>
            <a:endParaRPr lang="en-CA">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ea typeface="MS PGothic" pitchFamily="34" charset="-128"/>
              </a:defRPr>
            </a:lvl1pPr>
            <a:lvl2pPr marL="742950" indent="-285750" eaLnBrk="0" hangingPunct="0">
              <a:defRPr>
                <a:solidFill>
                  <a:schemeClr val="tx1"/>
                </a:solidFill>
                <a:latin typeface="Trebuchet MS" pitchFamily="34" charset="0"/>
                <a:ea typeface="MS PGothic" pitchFamily="34" charset="-128"/>
              </a:defRPr>
            </a:lvl2pPr>
            <a:lvl3pPr marL="1143000" indent="-228600" eaLnBrk="0" hangingPunct="0">
              <a:defRPr>
                <a:solidFill>
                  <a:schemeClr val="tx1"/>
                </a:solidFill>
                <a:latin typeface="Trebuchet MS" pitchFamily="34" charset="0"/>
                <a:ea typeface="MS PGothic" pitchFamily="34" charset="-128"/>
              </a:defRPr>
            </a:lvl3pPr>
            <a:lvl4pPr marL="1600200" indent="-228600" eaLnBrk="0" hangingPunct="0">
              <a:defRPr>
                <a:solidFill>
                  <a:schemeClr val="tx1"/>
                </a:solidFill>
                <a:latin typeface="Trebuchet MS" pitchFamily="34" charset="0"/>
                <a:ea typeface="MS PGothic" pitchFamily="34" charset="-128"/>
              </a:defRPr>
            </a:lvl4pPr>
            <a:lvl5pPr marL="2057400" indent="-228600" eaLnBrk="0" hangingPunct="0">
              <a:defRPr>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MS PGothic" pitchFamily="34" charset="-128"/>
              </a:defRPr>
            </a:lvl9pPr>
          </a:lstStyle>
          <a:p>
            <a:pPr eaLnBrk="1" hangingPunct="1"/>
            <a:fld id="{45E83605-2183-44F9-90BD-9993FB09ABD0}" type="slidenum">
              <a:rPr lang="en-CA">
                <a:latin typeface="Calibri" pitchFamily="34" charset="0"/>
              </a:rPr>
              <a:pPr eaLnBrk="1" hangingPunct="1"/>
              <a:t>24</a:t>
            </a:fld>
            <a:endParaRPr lang="en-CA">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ea typeface="MS PGothic" pitchFamily="34" charset="-128"/>
              </a:defRPr>
            </a:lvl1pPr>
            <a:lvl2pPr marL="742950" indent="-285750" eaLnBrk="0" hangingPunct="0">
              <a:defRPr>
                <a:solidFill>
                  <a:schemeClr val="tx1"/>
                </a:solidFill>
                <a:latin typeface="Trebuchet MS" pitchFamily="34" charset="0"/>
                <a:ea typeface="MS PGothic" pitchFamily="34" charset="-128"/>
              </a:defRPr>
            </a:lvl2pPr>
            <a:lvl3pPr marL="1143000" indent="-228600" eaLnBrk="0" hangingPunct="0">
              <a:defRPr>
                <a:solidFill>
                  <a:schemeClr val="tx1"/>
                </a:solidFill>
                <a:latin typeface="Trebuchet MS" pitchFamily="34" charset="0"/>
                <a:ea typeface="MS PGothic" pitchFamily="34" charset="-128"/>
              </a:defRPr>
            </a:lvl3pPr>
            <a:lvl4pPr marL="1600200" indent="-228600" eaLnBrk="0" hangingPunct="0">
              <a:defRPr>
                <a:solidFill>
                  <a:schemeClr val="tx1"/>
                </a:solidFill>
                <a:latin typeface="Trebuchet MS" pitchFamily="34" charset="0"/>
                <a:ea typeface="MS PGothic" pitchFamily="34" charset="-128"/>
              </a:defRPr>
            </a:lvl4pPr>
            <a:lvl5pPr marL="2057400" indent="-228600" eaLnBrk="0" hangingPunct="0">
              <a:defRPr>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MS PGothic" pitchFamily="34" charset="-128"/>
              </a:defRPr>
            </a:lvl9pPr>
          </a:lstStyle>
          <a:p>
            <a:pPr eaLnBrk="1" hangingPunct="1"/>
            <a:fld id="{46E0C19D-7101-469A-9076-D68A104625BB}" type="slidenum">
              <a:rPr lang="en-CA">
                <a:latin typeface="Calibri" pitchFamily="34" charset="0"/>
              </a:rPr>
              <a:pPr eaLnBrk="1" hangingPunct="1"/>
              <a:t>25</a:t>
            </a:fld>
            <a:endParaRPr lang="en-CA">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ea typeface="MS PGothic" pitchFamily="34" charset="-128"/>
              </a:defRPr>
            </a:lvl1pPr>
            <a:lvl2pPr marL="742950" indent="-285750" eaLnBrk="0" hangingPunct="0">
              <a:defRPr>
                <a:solidFill>
                  <a:schemeClr val="tx1"/>
                </a:solidFill>
                <a:latin typeface="Trebuchet MS" pitchFamily="34" charset="0"/>
                <a:ea typeface="MS PGothic" pitchFamily="34" charset="-128"/>
              </a:defRPr>
            </a:lvl2pPr>
            <a:lvl3pPr marL="1143000" indent="-228600" eaLnBrk="0" hangingPunct="0">
              <a:defRPr>
                <a:solidFill>
                  <a:schemeClr val="tx1"/>
                </a:solidFill>
                <a:latin typeface="Trebuchet MS" pitchFamily="34" charset="0"/>
                <a:ea typeface="MS PGothic" pitchFamily="34" charset="-128"/>
              </a:defRPr>
            </a:lvl3pPr>
            <a:lvl4pPr marL="1600200" indent="-228600" eaLnBrk="0" hangingPunct="0">
              <a:defRPr>
                <a:solidFill>
                  <a:schemeClr val="tx1"/>
                </a:solidFill>
                <a:latin typeface="Trebuchet MS" pitchFamily="34" charset="0"/>
                <a:ea typeface="MS PGothic" pitchFamily="34" charset="-128"/>
              </a:defRPr>
            </a:lvl4pPr>
            <a:lvl5pPr marL="2057400" indent="-228600" eaLnBrk="0" hangingPunct="0">
              <a:defRPr>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MS PGothic" pitchFamily="34" charset="-128"/>
              </a:defRPr>
            </a:lvl9pPr>
          </a:lstStyle>
          <a:p>
            <a:pPr eaLnBrk="1" hangingPunct="1"/>
            <a:fld id="{0FA5B0C4-BD5E-48D1-A2D4-B88D47E52DD5}" type="slidenum">
              <a:rPr lang="en-CA">
                <a:latin typeface="Calibri" pitchFamily="34" charset="0"/>
              </a:rPr>
              <a:pPr eaLnBrk="1" hangingPunct="1"/>
              <a:t>26</a:t>
            </a:fld>
            <a:endParaRPr lang="en-CA">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ea typeface="MS PGothic" pitchFamily="34" charset="-128"/>
              </a:defRPr>
            </a:lvl1pPr>
            <a:lvl2pPr marL="742950" indent="-285750" eaLnBrk="0" hangingPunct="0">
              <a:defRPr>
                <a:solidFill>
                  <a:schemeClr val="tx1"/>
                </a:solidFill>
                <a:latin typeface="Trebuchet MS" pitchFamily="34" charset="0"/>
                <a:ea typeface="MS PGothic" pitchFamily="34" charset="-128"/>
              </a:defRPr>
            </a:lvl2pPr>
            <a:lvl3pPr marL="1143000" indent="-228600" eaLnBrk="0" hangingPunct="0">
              <a:defRPr>
                <a:solidFill>
                  <a:schemeClr val="tx1"/>
                </a:solidFill>
                <a:latin typeface="Trebuchet MS" pitchFamily="34" charset="0"/>
                <a:ea typeface="MS PGothic" pitchFamily="34" charset="-128"/>
              </a:defRPr>
            </a:lvl3pPr>
            <a:lvl4pPr marL="1600200" indent="-228600" eaLnBrk="0" hangingPunct="0">
              <a:defRPr>
                <a:solidFill>
                  <a:schemeClr val="tx1"/>
                </a:solidFill>
                <a:latin typeface="Trebuchet MS" pitchFamily="34" charset="0"/>
                <a:ea typeface="MS PGothic" pitchFamily="34" charset="-128"/>
              </a:defRPr>
            </a:lvl4pPr>
            <a:lvl5pPr marL="2057400" indent="-228600" eaLnBrk="0" hangingPunct="0">
              <a:defRPr>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MS PGothic" pitchFamily="34" charset="-128"/>
              </a:defRPr>
            </a:lvl9pPr>
          </a:lstStyle>
          <a:p>
            <a:pPr eaLnBrk="1" hangingPunct="1"/>
            <a:fld id="{DF48A0B2-FFDD-475E-883E-F5916CFDC883}" type="slidenum">
              <a:rPr lang="en-CA">
                <a:latin typeface="Calibri" pitchFamily="34" charset="0"/>
              </a:rPr>
              <a:pPr eaLnBrk="1" hangingPunct="1"/>
              <a:t>27</a:t>
            </a:fld>
            <a:endParaRPr lang="en-CA">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ea typeface="MS PGothic" pitchFamily="34" charset="-128"/>
              </a:defRPr>
            </a:lvl1pPr>
            <a:lvl2pPr marL="742950" indent="-285750" eaLnBrk="0" hangingPunct="0">
              <a:defRPr>
                <a:solidFill>
                  <a:schemeClr val="tx1"/>
                </a:solidFill>
                <a:latin typeface="Trebuchet MS" pitchFamily="34" charset="0"/>
                <a:ea typeface="MS PGothic" pitchFamily="34" charset="-128"/>
              </a:defRPr>
            </a:lvl2pPr>
            <a:lvl3pPr marL="1143000" indent="-228600" eaLnBrk="0" hangingPunct="0">
              <a:defRPr>
                <a:solidFill>
                  <a:schemeClr val="tx1"/>
                </a:solidFill>
                <a:latin typeface="Trebuchet MS" pitchFamily="34" charset="0"/>
                <a:ea typeface="MS PGothic" pitchFamily="34" charset="-128"/>
              </a:defRPr>
            </a:lvl3pPr>
            <a:lvl4pPr marL="1600200" indent="-228600" eaLnBrk="0" hangingPunct="0">
              <a:defRPr>
                <a:solidFill>
                  <a:schemeClr val="tx1"/>
                </a:solidFill>
                <a:latin typeface="Trebuchet MS" pitchFamily="34" charset="0"/>
                <a:ea typeface="MS PGothic" pitchFamily="34" charset="-128"/>
              </a:defRPr>
            </a:lvl4pPr>
            <a:lvl5pPr marL="2057400" indent="-228600" eaLnBrk="0" hangingPunct="0">
              <a:defRPr>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MS PGothic" pitchFamily="34" charset="-128"/>
              </a:defRPr>
            </a:lvl9pPr>
          </a:lstStyle>
          <a:p>
            <a:pPr eaLnBrk="1" hangingPunct="1"/>
            <a:fld id="{DD59D1E5-BD5C-47BB-9B4F-0F9706857896}" type="slidenum">
              <a:rPr lang="en-CA">
                <a:latin typeface="Calibri" pitchFamily="34" charset="0"/>
              </a:rPr>
              <a:pPr eaLnBrk="1" hangingPunct="1"/>
              <a:t>28</a:t>
            </a:fld>
            <a:endParaRPr lang="en-CA">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CA"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ea typeface="MS PGothic" pitchFamily="34" charset="-128"/>
              </a:defRPr>
            </a:lvl1pPr>
            <a:lvl2pPr marL="742950" indent="-285750" eaLnBrk="0" hangingPunct="0">
              <a:defRPr>
                <a:solidFill>
                  <a:schemeClr val="tx1"/>
                </a:solidFill>
                <a:latin typeface="Trebuchet MS" pitchFamily="34" charset="0"/>
                <a:ea typeface="MS PGothic" pitchFamily="34" charset="-128"/>
              </a:defRPr>
            </a:lvl2pPr>
            <a:lvl3pPr marL="1143000" indent="-228600" eaLnBrk="0" hangingPunct="0">
              <a:defRPr>
                <a:solidFill>
                  <a:schemeClr val="tx1"/>
                </a:solidFill>
                <a:latin typeface="Trebuchet MS" pitchFamily="34" charset="0"/>
                <a:ea typeface="MS PGothic" pitchFamily="34" charset="-128"/>
              </a:defRPr>
            </a:lvl3pPr>
            <a:lvl4pPr marL="1600200" indent="-228600" eaLnBrk="0" hangingPunct="0">
              <a:defRPr>
                <a:solidFill>
                  <a:schemeClr val="tx1"/>
                </a:solidFill>
                <a:latin typeface="Trebuchet MS" pitchFamily="34" charset="0"/>
                <a:ea typeface="MS PGothic" pitchFamily="34" charset="-128"/>
              </a:defRPr>
            </a:lvl4pPr>
            <a:lvl5pPr marL="2057400" indent="-228600" eaLnBrk="0" hangingPunct="0">
              <a:defRPr>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MS PGothic" pitchFamily="34" charset="-128"/>
              </a:defRPr>
            </a:lvl9pPr>
          </a:lstStyle>
          <a:p>
            <a:pPr eaLnBrk="1" hangingPunct="1"/>
            <a:fld id="{66B6E8EF-2A7E-4C40-9E9E-96FEC4DF2015}" type="slidenum">
              <a:rPr lang="en-CA">
                <a:latin typeface="Calibri" pitchFamily="34" charset="0"/>
              </a:rPr>
              <a:pPr eaLnBrk="1" hangingPunct="1"/>
              <a:t>29</a:t>
            </a:fld>
            <a:endParaRPr lang="en-CA">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ea typeface="MS PGothic" pitchFamily="34" charset="-128"/>
              </a:defRPr>
            </a:lvl1pPr>
            <a:lvl2pPr marL="742950" indent="-285750" eaLnBrk="0" hangingPunct="0">
              <a:defRPr>
                <a:solidFill>
                  <a:schemeClr val="tx1"/>
                </a:solidFill>
                <a:latin typeface="Trebuchet MS" pitchFamily="34" charset="0"/>
                <a:ea typeface="MS PGothic" pitchFamily="34" charset="-128"/>
              </a:defRPr>
            </a:lvl2pPr>
            <a:lvl3pPr marL="1143000" indent="-228600" eaLnBrk="0" hangingPunct="0">
              <a:defRPr>
                <a:solidFill>
                  <a:schemeClr val="tx1"/>
                </a:solidFill>
                <a:latin typeface="Trebuchet MS" pitchFamily="34" charset="0"/>
                <a:ea typeface="MS PGothic" pitchFamily="34" charset="-128"/>
              </a:defRPr>
            </a:lvl3pPr>
            <a:lvl4pPr marL="1600200" indent="-228600" eaLnBrk="0" hangingPunct="0">
              <a:defRPr>
                <a:solidFill>
                  <a:schemeClr val="tx1"/>
                </a:solidFill>
                <a:latin typeface="Trebuchet MS" pitchFamily="34" charset="0"/>
                <a:ea typeface="MS PGothic" pitchFamily="34" charset="-128"/>
              </a:defRPr>
            </a:lvl4pPr>
            <a:lvl5pPr marL="2057400" indent="-228600" eaLnBrk="0" hangingPunct="0">
              <a:defRPr>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MS PGothic" pitchFamily="34" charset="-128"/>
              </a:defRPr>
            </a:lvl9pPr>
          </a:lstStyle>
          <a:p>
            <a:pPr eaLnBrk="1" hangingPunct="1"/>
            <a:fld id="{E07BE446-417B-4FAB-8314-BB3E3330F793}" type="slidenum">
              <a:rPr lang="en-CA">
                <a:latin typeface="Calibri" pitchFamily="34" charset="0"/>
              </a:rPr>
              <a:pPr eaLnBrk="1" hangingPunct="1"/>
              <a:t>3</a:t>
            </a:fld>
            <a:endParaRPr lang="en-CA">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ea typeface="MS PGothic" pitchFamily="34" charset="-128"/>
              </a:defRPr>
            </a:lvl1pPr>
            <a:lvl2pPr marL="742950" indent="-285750" eaLnBrk="0" hangingPunct="0">
              <a:defRPr>
                <a:solidFill>
                  <a:schemeClr val="tx1"/>
                </a:solidFill>
                <a:latin typeface="Trebuchet MS" pitchFamily="34" charset="0"/>
                <a:ea typeface="MS PGothic" pitchFamily="34" charset="-128"/>
              </a:defRPr>
            </a:lvl2pPr>
            <a:lvl3pPr marL="1143000" indent="-228600" eaLnBrk="0" hangingPunct="0">
              <a:defRPr>
                <a:solidFill>
                  <a:schemeClr val="tx1"/>
                </a:solidFill>
                <a:latin typeface="Trebuchet MS" pitchFamily="34" charset="0"/>
                <a:ea typeface="MS PGothic" pitchFamily="34" charset="-128"/>
              </a:defRPr>
            </a:lvl3pPr>
            <a:lvl4pPr marL="1600200" indent="-228600" eaLnBrk="0" hangingPunct="0">
              <a:defRPr>
                <a:solidFill>
                  <a:schemeClr val="tx1"/>
                </a:solidFill>
                <a:latin typeface="Trebuchet MS" pitchFamily="34" charset="0"/>
                <a:ea typeface="MS PGothic" pitchFamily="34" charset="-128"/>
              </a:defRPr>
            </a:lvl4pPr>
            <a:lvl5pPr marL="2057400" indent="-228600" eaLnBrk="0" hangingPunct="0">
              <a:defRPr>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MS PGothic" pitchFamily="34" charset="-128"/>
              </a:defRPr>
            </a:lvl9pPr>
          </a:lstStyle>
          <a:p>
            <a:pPr eaLnBrk="1" hangingPunct="1"/>
            <a:fld id="{EE206C7D-FD45-4058-A17C-D78B600CD130}" type="slidenum">
              <a:rPr lang="en-CA">
                <a:latin typeface="Calibri" pitchFamily="34" charset="0"/>
              </a:rPr>
              <a:pPr eaLnBrk="1" hangingPunct="1"/>
              <a:t>30</a:t>
            </a:fld>
            <a:endParaRPr lang="en-CA">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ea typeface="MS PGothic" pitchFamily="34" charset="-128"/>
              </a:defRPr>
            </a:lvl1pPr>
            <a:lvl2pPr marL="742950" indent="-285750" eaLnBrk="0" hangingPunct="0">
              <a:defRPr>
                <a:solidFill>
                  <a:schemeClr val="tx1"/>
                </a:solidFill>
                <a:latin typeface="Trebuchet MS" pitchFamily="34" charset="0"/>
                <a:ea typeface="MS PGothic" pitchFamily="34" charset="-128"/>
              </a:defRPr>
            </a:lvl2pPr>
            <a:lvl3pPr marL="1143000" indent="-228600" eaLnBrk="0" hangingPunct="0">
              <a:defRPr>
                <a:solidFill>
                  <a:schemeClr val="tx1"/>
                </a:solidFill>
                <a:latin typeface="Trebuchet MS" pitchFamily="34" charset="0"/>
                <a:ea typeface="MS PGothic" pitchFamily="34" charset="-128"/>
              </a:defRPr>
            </a:lvl3pPr>
            <a:lvl4pPr marL="1600200" indent="-228600" eaLnBrk="0" hangingPunct="0">
              <a:defRPr>
                <a:solidFill>
                  <a:schemeClr val="tx1"/>
                </a:solidFill>
                <a:latin typeface="Trebuchet MS" pitchFamily="34" charset="0"/>
                <a:ea typeface="MS PGothic" pitchFamily="34" charset="-128"/>
              </a:defRPr>
            </a:lvl4pPr>
            <a:lvl5pPr marL="2057400" indent="-228600" eaLnBrk="0" hangingPunct="0">
              <a:defRPr>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MS PGothic" pitchFamily="34" charset="-128"/>
              </a:defRPr>
            </a:lvl9pPr>
          </a:lstStyle>
          <a:p>
            <a:pPr eaLnBrk="1" hangingPunct="1"/>
            <a:fld id="{E214000D-DDDC-4B6E-8730-4DFE9D609469}" type="slidenum">
              <a:rPr lang="en-CA">
                <a:latin typeface="Calibri" pitchFamily="34" charset="0"/>
              </a:rPr>
              <a:pPr eaLnBrk="1" hangingPunct="1"/>
              <a:t>31</a:t>
            </a:fld>
            <a:endParaRPr lang="en-CA">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ea typeface="MS PGothic" pitchFamily="34" charset="-128"/>
              </a:defRPr>
            </a:lvl1pPr>
            <a:lvl2pPr marL="742950" indent="-285750" eaLnBrk="0" hangingPunct="0">
              <a:defRPr>
                <a:solidFill>
                  <a:schemeClr val="tx1"/>
                </a:solidFill>
                <a:latin typeface="Trebuchet MS" pitchFamily="34" charset="0"/>
                <a:ea typeface="MS PGothic" pitchFamily="34" charset="-128"/>
              </a:defRPr>
            </a:lvl2pPr>
            <a:lvl3pPr marL="1143000" indent="-228600" eaLnBrk="0" hangingPunct="0">
              <a:defRPr>
                <a:solidFill>
                  <a:schemeClr val="tx1"/>
                </a:solidFill>
                <a:latin typeface="Trebuchet MS" pitchFamily="34" charset="0"/>
                <a:ea typeface="MS PGothic" pitchFamily="34" charset="-128"/>
              </a:defRPr>
            </a:lvl3pPr>
            <a:lvl4pPr marL="1600200" indent="-228600" eaLnBrk="0" hangingPunct="0">
              <a:defRPr>
                <a:solidFill>
                  <a:schemeClr val="tx1"/>
                </a:solidFill>
                <a:latin typeface="Trebuchet MS" pitchFamily="34" charset="0"/>
                <a:ea typeface="MS PGothic" pitchFamily="34" charset="-128"/>
              </a:defRPr>
            </a:lvl4pPr>
            <a:lvl5pPr marL="2057400" indent="-228600" eaLnBrk="0" hangingPunct="0">
              <a:defRPr>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MS PGothic" pitchFamily="34" charset="-128"/>
              </a:defRPr>
            </a:lvl9pPr>
          </a:lstStyle>
          <a:p>
            <a:pPr eaLnBrk="1" hangingPunct="1"/>
            <a:fld id="{E0AC8F57-8B5D-4595-A0F7-7D677977D070}" type="slidenum">
              <a:rPr lang="en-CA">
                <a:latin typeface="Calibri" pitchFamily="34" charset="0"/>
              </a:rPr>
              <a:pPr eaLnBrk="1" hangingPunct="1"/>
              <a:t>32</a:t>
            </a:fld>
            <a:endParaRPr lang="en-CA">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ea typeface="MS PGothic" pitchFamily="34" charset="-128"/>
              </a:defRPr>
            </a:lvl1pPr>
            <a:lvl2pPr marL="742950" indent="-285750" eaLnBrk="0" hangingPunct="0">
              <a:defRPr>
                <a:solidFill>
                  <a:schemeClr val="tx1"/>
                </a:solidFill>
                <a:latin typeface="Trebuchet MS" pitchFamily="34" charset="0"/>
                <a:ea typeface="MS PGothic" pitchFamily="34" charset="-128"/>
              </a:defRPr>
            </a:lvl2pPr>
            <a:lvl3pPr marL="1143000" indent="-228600" eaLnBrk="0" hangingPunct="0">
              <a:defRPr>
                <a:solidFill>
                  <a:schemeClr val="tx1"/>
                </a:solidFill>
                <a:latin typeface="Trebuchet MS" pitchFamily="34" charset="0"/>
                <a:ea typeface="MS PGothic" pitchFamily="34" charset="-128"/>
              </a:defRPr>
            </a:lvl3pPr>
            <a:lvl4pPr marL="1600200" indent="-228600" eaLnBrk="0" hangingPunct="0">
              <a:defRPr>
                <a:solidFill>
                  <a:schemeClr val="tx1"/>
                </a:solidFill>
                <a:latin typeface="Trebuchet MS" pitchFamily="34" charset="0"/>
                <a:ea typeface="MS PGothic" pitchFamily="34" charset="-128"/>
              </a:defRPr>
            </a:lvl4pPr>
            <a:lvl5pPr marL="2057400" indent="-228600" eaLnBrk="0" hangingPunct="0">
              <a:defRPr>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MS PGothic" pitchFamily="34" charset="-128"/>
              </a:defRPr>
            </a:lvl9pPr>
          </a:lstStyle>
          <a:p>
            <a:pPr eaLnBrk="1" hangingPunct="1"/>
            <a:fld id="{78D09727-B1EF-4434-90C2-48F95F44FBF9}" type="slidenum">
              <a:rPr lang="en-CA">
                <a:latin typeface="Calibri" pitchFamily="34" charset="0"/>
              </a:rPr>
              <a:pPr eaLnBrk="1" hangingPunct="1"/>
              <a:t>33</a:t>
            </a:fld>
            <a:endParaRPr lang="en-CA">
              <a:latin typeface="Calibri"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ea typeface="MS PGothic" pitchFamily="34" charset="-128"/>
              </a:defRPr>
            </a:lvl1pPr>
            <a:lvl2pPr marL="742950" indent="-285750" eaLnBrk="0" hangingPunct="0">
              <a:defRPr>
                <a:solidFill>
                  <a:schemeClr val="tx1"/>
                </a:solidFill>
                <a:latin typeface="Trebuchet MS" pitchFamily="34" charset="0"/>
                <a:ea typeface="MS PGothic" pitchFamily="34" charset="-128"/>
              </a:defRPr>
            </a:lvl2pPr>
            <a:lvl3pPr marL="1143000" indent="-228600" eaLnBrk="0" hangingPunct="0">
              <a:defRPr>
                <a:solidFill>
                  <a:schemeClr val="tx1"/>
                </a:solidFill>
                <a:latin typeface="Trebuchet MS" pitchFamily="34" charset="0"/>
                <a:ea typeface="MS PGothic" pitchFamily="34" charset="-128"/>
              </a:defRPr>
            </a:lvl3pPr>
            <a:lvl4pPr marL="1600200" indent="-228600" eaLnBrk="0" hangingPunct="0">
              <a:defRPr>
                <a:solidFill>
                  <a:schemeClr val="tx1"/>
                </a:solidFill>
                <a:latin typeface="Trebuchet MS" pitchFamily="34" charset="0"/>
                <a:ea typeface="MS PGothic" pitchFamily="34" charset="-128"/>
              </a:defRPr>
            </a:lvl4pPr>
            <a:lvl5pPr marL="2057400" indent="-228600" eaLnBrk="0" hangingPunct="0">
              <a:defRPr>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MS PGothic" pitchFamily="34" charset="-128"/>
              </a:defRPr>
            </a:lvl9pPr>
          </a:lstStyle>
          <a:p>
            <a:pPr eaLnBrk="1" hangingPunct="1"/>
            <a:fld id="{4C92C241-1C3D-4F5B-9E72-B38527B9DD78}" type="slidenum">
              <a:rPr lang="en-CA">
                <a:latin typeface="Calibri" pitchFamily="34" charset="0"/>
              </a:rPr>
              <a:pPr eaLnBrk="1" hangingPunct="1"/>
              <a:t>34</a:t>
            </a:fld>
            <a:endParaRPr lang="en-CA">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ea typeface="MS PGothic" pitchFamily="34" charset="-128"/>
              </a:defRPr>
            </a:lvl1pPr>
            <a:lvl2pPr marL="742950" indent="-285750" eaLnBrk="0" hangingPunct="0">
              <a:defRPr>
                <a:solidFill>
                  <a:schemeClr val="tx1"/>
                </a:solidFill>
                <a:latin typeface="Trebuchet MS" pitchFamily="34" charset="0"/>
                <a:ea typeface="MS PGothic" pitchFamily="34" charset="-128"/>
              </a:defRPr>
            </a:lvl2pPr>
            <a:lvl3pPr marL="1143000" indent="-228600" eaLnBrk="0" hangingPunct="0">
              <a:defRPr>
                <a:solidFill>
                  <a:schemeClr val="tx1"/>
                </a:solidFill>
                <a:latin typeface="Trebuchet MS" pitchFamily="34" charset="0"/>
                <a:ea typeface="MS PGothic" pitchFamily="34" charset="-128"/>
              </a:defRPr>
            </a:lvl3pPr>
            <a:lvl4pPr marL="1600200" indent="-228600" eaLnBrk="0" hangingPunct="0">
              <a:defRPr>
                <a:solidFill>
                  <a:schemeClr val="tx1"/>
                </a:solidFill>
                <a:latin typeface="Trebuchet MS" pitchFamily="34" charset="0"/>
                <a:ea typeface="MS PGothic" pitchFamily="34" charset="-128"/>
              </a:defRPr>
            </a:lvl4pPr>
            <a:lvl5pPr marL="2057400" indent="-228600" eaLnBrk="0" hangingPunct="0">
              <a:defRPr>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MS PGothic" pitchFamily="34" charset="-128"/>
              </a:defRPr>
            </a:lvl9pPr>
          </a:lstStyle>
          <a:p>
            <a:pPr eaLnBrk="1" hangingPunct="1"/>
            <a:fld id="{84DEF14F-3182-4AD0-9BCF-4041C2D02982}" type="slidenum">
              <a:rPr lang="en-CA">
                <a:latin typeface="Calibri" pitchFamily="34" charset="0"/>
              </a:rPr>
              <a:pPr eaLnBrk="1" hangingPunct="1"/>
              <a:t>35</a:t>
            </a:fld>
            <a:endParaRPr lang="en-CA">
              <a:latin typeface="Calibri"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ea typeface="MS PGothic" pitchFamily="34" charset="-128"/>
              </a:defRPr>
            </a:lvl1pPr>
            <a:lvl2pPr marL="742950" indent="-285750" eaLnBrk="0" hangingPunct="0">
              <a:defRPr>
                <a:solidFill>
                  <a:schemeClr val="tx1"/>
                </a:solidFill>
                <a:latin typeface="Trebuchet MS" pitchFamily="34" charset="0"/>
                <a:ea typeface="MS PGothic" pitchFamily="34" charset="-128"/>
              </a:defRPr>
            </a:lvl2pPr>
            <a:lvl3pPr marL="1143000" indent="-228600" eaLnBrk="0" hangingPunct="0">
              <a:defRPr>
                <a:solidFill>
                  <a:schemeClr val="tx1"/>
                </a:solidFill>
                <a:latin typeface="Trebuchet MS" pitchFamily="34" charset="0"/>
                <a:ea typeface="MS PGothic" pitchFamily="34" charset="-128"/>
              </a:defRPr>
            </a:lvl3pPr>
            <a:lvl4pPr marL="1600200" indent="-228600" eaLnBrk="0" hangingPunct="0">
              <a:defRPr>
                <a:solidFill>
                  <a:schemeClr val="tx1"/>
                </a:solidFill>
                <a:latin typeface="Trebuchet MS" pitchFamily="34" charset="0"/>
                <a:ea typeface="MS PGothic" pitchFamily="34" charset="-128"/>
              </a:defRPr>
            </a:lvl4pPr>
            <a:lvl5pPr marL="2057400" indent="-228600" eaLnBrk="0" hangingPunct="0">
              <a:defRPr>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MS PGothic" pitchFamily="34" charset="-128"/>
              </a:defRPr>
            </a:lvl9pPr>
          </a:lstStyle>
          <a:p>
            <a:pPr eaLnBrk="1" hangingPunct="1"/>
            <a:fld id="{71EAAC09-AFF3-417D-8B71-9F64D4CB2E51}" type="slidenum">
              <a:rPr lang="en-CA">
                <a:latin typeface="Calibri" pitchFamily="34" charset="0"/>
              </a:rPr>
              <a:pPr eaLnBrk="1" hangingPunct="1"/>
              <a:t>36</a:t>
            </a:fld>
            <a:endParaRPr lang="en-CA">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ea typeface="MS PGothic" pitchFamily="34" charset="-128"/>
              </a:defRPr>
            </a:lvl1pPr>
            <a:lvl2pPr marL="742950" indent="-285750" eaLnBrk="0" hangingPunct="0">
              <a:defRPr>
                <a:solidFill>
                  <a:schemeClr val="tx1"/>
                </a:solidFill>
                <a:latin typeface="Trebuchet MS" pitchFamily="34" charset="0"/>
                <a:ea typeface="MS PGothic" pitchFamily="34" charset="-128"/>
              </a:defRPr>
            </a:lvl2pPr>
            <a:lvl3pPr marL="1143000" indent="-228600" eaLnBrk="0" hangingPunct="0">
              <a:defRPr>
                <a:solidFill>
                  <a:schemeClr val="tx1"/>
                </a:solidFill>
                <a:latin typeface="Trebuchet MS" pitchFamily="34" charset="0"/>
                <a:ea typeface="MS PGothic" pitchFamily="34" charset="-128"/>
              </a:defRPr>
            </a:lvl3pPr>
            <a:lvl4pPr marL="1600200" indent="-228600" eaLnBrk="0" hangingPunct="0">
              <a:defRPr>
                <a:solidFill>
                  <a:schemeClr val="tx1"/>
                </a:solidFill>
                <a:latin typeface="Trebuchet MS" pitchFamily="34" charset="0"/>
                <a:ea typeface="MS PGothic" pitchFamily="34" charset="-128"/>
              </a:defRPr>
            </a:lvl4pPr>
            <a:lvl5pPr marL="2057400" indent="-228600" eaLnBrk="0" hangingPunct="0">
              <a:defRPr>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MS PGothic" pitchFamily="34" charset="-128"/>
              </a:defRPr>
            </a:lvl9pPr>
          </a:lstStyle>
          <a:p>
            <a:pPr eaLnBrk="1" hangingPunct="1"/>
            <a:fld id="{7FA90CAA-902A-41A3-B342-C48701658B95}" type="slidenum">
              <a:rPr lang="en-CA">
                <a:latin typeface="Calibri" pitchFamily="34" charset="0"/>
              </a:rPr>
              <a:pPr eaLnBrk="1" hangingPunct="1"/>
              <a:t>37</a:t>
            </a:fld>
            <a:endParaRPr lang="en-CA">
              <a:latin typeface="Calibri"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ea typeface="MS PGothic" pitchFamily="34" charset="-128"/>
              </a:defRPr>
            </a:lvl1pPr>
            <a:lvl2pPr marL="742950" indent="-285750" eaLnBrk="0" hangingPunct="0">
              <a:defRPr>
                <a:solidFill>
                  <a:schemeClr val="tx1"/>
                </a:solidFill>
                <a:latin typeface="Trebuchet MS" pitchFamily="34" charset="0"/>
                <a:ea typeface="MS PGothic" pitchFamily="34" charset="-128"/>
              </a:defRPr>
            </a:lvl2pPr>
            <a:lvl3pPr marL="1143000" indent="-228600" eaLnBrk="0" hangingPunct="0">
              <a:defRPr>
                <a:solidFill>
                  <a:schemeClr val="tx1"/>
                </a:solidFill>
                <a:latin typeface="Trebuchet MS" pitchFamily="34" charset="0"/>
                <a:ea typeface="MS PGothic" pitchFamily="34" charset="-128"/>
              </a:defRPr>
            </a:lvl3pPr>
            <a:lvl4pPr marL="1600200" indent="-228600" eaLnBrk="0" hangingPunct="0">
              <a:defRPr>
                <a:solidFill>
                  <a:schemeClr val="tx1"/>
                </a:solidFill>
                <a:latin typeface="Trebuchet MS" pitchFamily="34" charset="0"/>
                <a:ea typeface="MS PGothic" pitchFamily="34" charset="-128"/>
              </a:defRPr>
            </a:lvl4pPr>
            <a:lvl5pPr marL="2057400" indent="-228600" eaLnBrk="0" hangingPunct="0">
              <a:defRPr>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MS PGothic" pitchFamily="34" charset="-128"/>
              </a:defRPr>
            </a:lvl9pPr>
          </a:lstStyle>
          <a:p>
            <a:pPr eaLnBrk="1" hangingPunct="1"/>
            <a:fld id="{81BB89D3-363A-4EAF-AFC8-0462D64C3A41}" type="slidenum">
              <a:rPr lang="en-CA">
                <a:latin typeface="Calibri" pitchFamily="34" charset="0"/>
              </a:rPr>
              <a:pPr eaLnBrk="1" hangingPunct="1"/>
              <a:t>38</a:t>
            </a:fld>
            <a:endParaRPr lang="en-CA">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ea typeface="MS PGothic" pitchFamily="34" charset="-128"/>
              </a:defRPr>
            </a:lvl1pPr>
            <a:lvl2pPr marL="742950" indent="-285750" eaLnBrk="0" hangingPunct="0">
              <a:defRPr>
                <a:solidFill>
                  <a:schemeClr val="tx1"/>
                </a:solidFill>
                <a:latin typeface="Trebuchet MS" pitchFamily="34" charset="0"/>
                <a:ea typeface="MS PGothic" pitchFamily="34" charset="-128"/>
              </a:defRPr>
            </a:lvl2pPr>
            <a:lvl3pPr marL="1143000" indent="-228600" eaLnBrk="0" hangingPunct="0">
              <a:defRPr>
                <a:solidFill>
                  <a:schemeClr val="tx1"/>
                </a:solidFill>
                <a:latin typeface="Trebuchet MS" pitchFamily="34" charset="0"/>
                <a:ea typeface="MS PGothic" pitchFamily="34" charset="-128"/>
              </a:defRPr>
            </a:lvl3pPr>
            <a:lvl4pPr marL="1600200" indent="-228600" eaLnBrk="0" hangingPunct="0">
              <a:defRPr>
                <a:solidFill>
                  <a:schemeClr val="tx1"/>
                </a:solidFill>
                <a:latin typeface="Trebuchet MS" pitchFamily="34" charset="0"/>
                <a:ea typeface="MS PGothic" pitchFamily="34" charset="-128"/>
              </a:defRPr>
            </a:lvl4pPr>
            <a:lvl5pPr marL="2057400" indent="-228600" eaLnBrk="0" hangingPunct="0">
              <a:defRPr>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MS PGothic" pitchFamily="34" charset="-128"/>
              </a:defRPr>
            </a:lvl9pPr>
          </a:lstStyle>
          <a:p>
            <a:pPr eaLnBrk="1" hangingPunct="1"/>
            <a:fld id="{65B61257-24D9-4472-8921-EEAF080CC231}" type="slidenum">
              <a:rPr lang="en-CA">
                <a:latin typeface="Calibri" pitchFamily="34" charset="0"/>
              </a:rPr>
              <a:pPr eaLnBrk="1" hangingPunct="1"/>
              <a:t>39</a:t>
            </a:fld>
            <a:endParaRPr lang="en-CA">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ea typeface="MS PGothic" pitchFamily="34" charset="-128"/>
              </a:defRPr>
            </a:lvl1pPr>
            <a:lvl2pPr marL="742950" indent="-285750" eaLnBrk="0" hangingPunct="0">
              <a:defRPr>
                <a:solidFill>
                  <a:schemeClr val="tx1"/>
                </a:solidFill>
                <a:latin typeface="Trebuchet MS" pitchFamily="34" charset="0"/>
                <a:ea typeface="MS PGothic" pitchFamily="34" charset="-128"/>
              </a:defRPr>
            </a:lvl2pPr>
            <a:lvl3pPr marL="1143000" indent="-228600" eaLnBrk="0" hangingPunct="0">
              <a:defRPr>
                <a:solidFill>
                  <a:schemeClr val="tx1"/>
                </a:solidFill>
                <a:latin typeface="Trebuchet MS" pitchFamily="34" charset="0"/>
                <a:ea typeface="MS PGothic" pitchFamily="34" charset="-128"/>
              </a:defRPr>
            </a:lvl3pPr>
            <a:lvl4pPr marL="1600200" indent="-228600" eaLnBrk="0" hangingPunct="0">
              <a:defRPr>
                <a:solidFill>
                  <a:schemeClr val="tx1"/>
                </a:solidFill>
                <a:latin typeface="Trebuchet MS" pitchFamily="34" charset="0"/>
                <a:ea typeface="MS PGothic" pitchFamily="34" charset="-128"/>
              </a:defRPr>
            </a:lvl4pPr>
            <a:lvl5pPr marL="2057400" indent="-228600" eaLnBrk="0" hangingPunct="0">
              <a:defRPr>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MS PGothic" pitchFamily="34" charset="-128"/>
              </a:defRPr>
            </a:lvl9pPr>
          </a:lstStyle>
          <a:p>
            <a:pPr eaLnBrk="1" hangingPunct="1"/>
            <a:fld id="{F27E0873-047D-4225-99F6-6B4CC752A0BC}" type="slidenum">
              <a:rPr lang="en-CA">
                <a:latin typeface="Calibri" pitchFamily="34" charset="0"/>
              </a:rPr>
              <a:pPr eaLnBrk="1" hangingPunct="1"/>
              <a:t>4</a:t>
            </a:fld>
            <a:endParaRPr lang="en-CA">
              <a:latin typeface="Calibri"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ea typeface="MS PGothic" pitchFamily="34" charset="-128"/>
              </a:defRPr>
            </a:lvl1pPr>
            <a:lvl2pPr marL="742950" indent="-285750" eaLnBrk="0" hangingPunct="0">
              <a:defRPr>
                <a:solidFill>
                  <a:schemeClr val="tx1"/>
                </a:solidFill>
                <a:latin typeface="Trebuchet MS" pitchFamily="34" charset="0"/>
                <a:ea typeface="MS PGothic" pitchFamily="34" charset="-128"/>
              </a:defRPr>
            </a:lvl2pPr>
            <a:lvl3pPr marL="1143000" indent="-228600" eaLnBrk="0" hangingPunct="0">
              <a:defRPr>
                <a:solidFill>
                  <a:schemeClr val="tx1"/>
                </a:solidFill>
                <a:latin typeface="Trebuchet MS" pitchFamily="34" charset="0"/>
                <a:ea typeface="MS PGothic" pitchFamily="34" charset="-128"/>
              </a:defRPr>
            </a:lvl3pPr>
            <a:lvl4pPr marL="1600200" indent="-228600" eaLnBrk="0" hangingPunct="0">
              <a:defRPr>
                <a:solidFill>
                  <a:schemeClr val="tx1"/>
                </a:solidFill>
                <a:latin typeface="Trebuchet MS" pitchFamily="34" charset="0"/>
                <a:ea typeface="MS PGothic" pitchFamily="34" charset="-128"/>
              </a:defRPr>
            </a:lvl4pPr>
            <a:lvl5pPr marL="2057400" indent="-228600" eaLnBrk="0" hangingPunct="0">
              <a:defRPr>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MS PGothic" pitchFamily="34" charset="-128"/>
              </a:defRPr>
            </a:lvl9pPr>
          </a:lstStyle>
          <a:p>
            <a:pPr eaLnBrk="1" hangingPunct="1"/>
            <a:fld id="{9F428301-2B8A-4180-9BE8-3AD91CA5E588}" type="slidenum">
              <a:rPr lang="en-CA">
                <a:latin typeface="Calibri" pitchFamily="34" charset="0"/>
              </a:rPr>
              <a:pPr eaLnBrk="1" hangingPunct="1"/>
              <a:t>40</a:t>
            </a:fld>
            <a:endParaRPr lang="en-CA">
              <a:latin typeface="Calibri"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ea typeface="MS PGothic" pitchFamily="34" charset="-128"/>
              </a:defRPr>
            </a:lvl1pPr>
            <a:lvl2pPr marL="742950" indent="-285750" eaLnBrk="0" hangingPunct="0">
              <a:defRPr>
                <a:solidFill>
                  <a:schemeClr val="tx1"/>
                </a:solidFill>
                <a:latin typeface="Trebuchet MS" pitchFamily="34" charset="0"/>
                <a:ea typeface="MS PGothic" pitchFamily="34" charset="-128"/>
              </a:defRPr>
            </a:lvl2pPr>
            <a:lvl3pPr marL="1143000" indent="-228600" eaLnBrk="0" hangingPunct="0">
              <a:defRPr>
                <a:solidFill>
                  <a:schemeClr val="tx1"/>
                </a:solidFill>
                <a:latin typeface="Trebuchet MS" pitchFamily="34" charset="0"/>
                <a:ea typeface="MS PGothic" pitchFamily="34" charset="-128"/>
              </a:defRPr>
            </a:lvl3pPr>
            <a:lvl4pPr marL="1600200" indent="-228600" eaLnBrk="0" hangingPunct="0">
              <a:defRPr>
                <a:solidFill>
                  <a:schemeClr val="tx1"/>
                </a:solidFill>
                <a:latin typeface="Trebuchet MS" pitchFamily="34" charset="0"/>
                <a:ea typeface="MS PGothic" pitchFamily="34" charset="-128"/>
              </a:defRPr>
            </a:lvl4pPr>
            <a:lvl5pPr marL="2057400" indent="-228600" eaLnBrk="0" hangingPunct="0">
              <a:defRPr>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MS PGothic" pitchFamily="34" charset="-128"/>
              </a:defRPr>
            </a:lvl9pPr>
          </a:lstStyle>
          <a:p>
            <a:pPr eaLnBrk="1" hangingPunct="1"/>
            <a:fld id="{416CED3A-CB81-4DC1-979D-019F3011C2A8}" type="slidenum">
              <a:rPr lang="en-CA">
                <a:latin typeface="Calibri" pitchFamily="34" charset="0"/>
              </a:rPr>
              <a:pPr eaLnBrk="1" hangingPunct="1"/>
              <a:t>41</a:t>
            </a:fld>
            <a:endParaRPr lang="en-CA">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ea typeface="MS PGothic" pitchFamily="34" charset="-128"/>
              </a:defRPr>
            </a:lvl1pPr>
            <a:lvl2pPr marL="742950" indent="-285750" eaLnBrk="0" hangingPunct="0">
              <a:defRPr>
                <a:solidFill>
                  <a:schemeClr val="tx1"/>
                </a:solidFill>
                <a:latin typeface="Trebuchet MS" pitchFamily="34" charset="0"/>
                <a:ea typeface="MS PGothic" pitchFamily="34" charset="-128"/>
              </a:defRPr>
            </a:lvl2pPr>
            <a:lvl3pPr marL="1143000" indent="-228600" eaLnBrk="0" hangingPunct="0">
              <a:defRPr>
                <a:solidFill>
                  <a:schemeClr val="tx1"/>
                </a:solidFill>
                <a:latin typeface="Trebuchet MS" pitchFamily="34" charset="0"/>
                <a:ea typeface="MS PGothic" pitchFamily="34" charset="-128"/>
              </a:defRPr>
            </a:lvl3pPr>
            <a:lvl4pPr marL="1600200" indent="-228600" eaLnBrk="0" hangingPunct="0">
              <a:defRPr>
                <a:solidFill>
                  <a:schemeClr val="tx1"/>
                </a:solidFill>
                <a:latin typeface="Trebuchet MS" pitchFamily="34" charset="0"/>
                <a:ea typeface="MS PGothic" pitchFamily="34" charset="-128"/>
              </a:defRPr>
            </a:lvl4pPr>
            <a:lvl5pPr marL="2057400" indent="-228600" eaLnBrk="0" hangingPunct="0">
              <a:defRPr>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MS PGothic" pitchFamily="34" charset="-128"/>
              </a:defRPr>
            </a:lvl9pPr>
          </a:lstStyle>
          <a:p>
            <a:pPr eaLnBrk="1" hangingPunct="1"/>
            <a:fld id="{171B76EA-1731-4155-A7F2-A0C37221DFD5}" type="slidenum">
              <a:rPr lang="en-CA">
                <a:latin typeface="Calibri" pitchFamily="34" charset="0"/>
              </a:rPr>
              <a:pPr eaLnBrk="1" hangingPunct="1"/>
              <a:t>5</a:t>
            </a:fld>
            <a:endParaRPr lang="en-CA">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ea typeface="MS PGothic" pitchFamily="34" charset="-128"/>
              </a:defRPr>
            </a:lvl1pPr>
            <a:lvl2pPr marL="742950" indent="-285750" eaLnBrk="0" hangingPunct="0">
              <a:defRPr>
                <a:solidFill>
                  <a:schemeClr val="tx1"/>
                </a:solidFill>
                <a:latin typeface="Trebuchet MS" pitchFamily="34" charset="0"/>
                <a:ea typeface="MS PGothic" pitchFamily="34" charset="-128"/>
              </a:defRPr>
            </a:lvl2pPr>
            <a:lvl3pPr marL="1143000" indent="-228600" eaLnBrk="0" hangingPunct="0">
              <a:defRPr>
                <a:solidFill>
                  <a:schemeClr val="tx1"/>
                </a:solidFill>
                <a:latin typeface="Trebuchet MS" pitchFamily="34" charset="0"/>
                <a:ea typeface="MS PGothic" pitchFamily="34" charset="-128"/>
              </a:defRPr>
            </a:lvl3pPr>
            <a:lvl4pPr marL="1600200" indent="-228600" eaLnBrk="0" hangingPunct="0">
              <a:defRPr>
                <a:solidFill>
                  <a:schemeClr val="tx1"/>
                </a:solidFill>
                <a:latin typeface="Trebuchet MS" pitchFamily="34" charset="0"/>
                <a:ea typeface="MS PGothic" pitchFamily="34" charset="-128"/>
              </a:defRPr>
            </a:lvl4pPr>
            <a:lvl5pPr marL="2057400" indent="-228600" eaLnBrk="0" hangingPunct="0">
              <a:defRPr>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MS PGothic" pitchFamily="34" charset="-128"/>
              </a:defRPr>
            </a:lvl9pPr>
          </a:lstStyle>
          <a:p>
            <a:pPr eaLnBrk="1" hangingPunct="1"/>
            <a:fld id="{3FF9D089-6EBA-4C27-9B8E-90F48070813B}" type="slidenum">
              <a:rPr lang="en-CA">
                <a:latin typeface="Calibri" pitchFamily="34" charset="0"/>
              </a:rPr>
              <a:pPr eaLnBrk="1" hangingPunct="1"/>
              <a:t>6</a:t>
            </a:fld>
            <a:endParaRPr lang="en-CA">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ea typeface="MS PGothic" pitchFamily="34" charset="-128"/>
              </a:defRPr>
            </a:lvl1pPr>
            <a:lvl2pPr marL="742950" indent="-285750" eaLnBrk="0" hangingPunct="0">
              <a:defRPr>
                <a:solidFill>
                  <a:schemeClr val="tx1"/>
                </a:solidFill>
                <a:latin typeface="Trebuchet MS" pitchFamily="34" charset="0"/>
                <a:ea typeface="MS PGothic" pitchFamily="34" charset="-128"/>
              </a:defRPr>
            </a:lvl2pPr>
            <a:lvl3pPr marL="1143000" indent="-228600" eaLnBrk="0" hangingPunct="0">
              <a:defRPr>
                <a:solidFill>
                  <a:schemeClr val="tx1"/>
                </a:solidFill>
                <a:latin typeface="Trebuchet MS" pitchFamily="34" charset="0"/>
                <a:ea typeface="MS PGothic" pitchFamily="34" charset="-128"/>
              </a:defRPr>
            </a:lvl3pPr>
            <a:lvl4pPr marL="1600200" indent="-228600" eaLnBrk="0" hangingPunct="0">
              <a:defRPr>
                <a:solidFill>
                  <a:schemeClr val="tx1"/>
                </a:solidFill>
                <a:latin typeface="Trebuchet MS" pitchFamily="34" charset="0"/>
                <a:ea typeface="MS PGothic" pitchFamily="34" charset="-128"/>
              </a:defRPr>
            </a:lvl4pPr>
            <a:lvl5pPr marL="2057400" indent="-228600" eaLnBrk="0" hangingPunct="0">
              <a:defRPr>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MS PGothic" pitchFamily="34" charset="-128"/>
              </a:defRPr>
            </a:lvl9pPr>
          </a:lstStyle>
          <a:p>
            <a:pPr eaLnBrk="1" hangingPunct="1"/>
            <a:fld id="{3FFD5781-B280-46B8-9CBD-416BFACA5F2F}" type="slidenum">
              <a:rPr lang="en-CA">
                <a:latin typeface="Calibri" pitchFamily="34" charset="0"/>
              </a:rPr>
              <a:pPr eaLnBrk="1" hangingPunct="1"/>
              <a:t>7</a:t>
            </a:fld>
            <a:endParaRPr lang="en-CA">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ea typeface="MS PGothic" pitchFamily="34" charset="-128"/>
              </a:defRPr>
            </a:lvl1pPr>
            <a:lvl2pPr marL="742950" indent="-285750" eaLnBrk="0" hangingPunct="0">
              <a:defRPr>
                <a:solidFill>
                  <a:schemeClr val="tx1"/>
                </a:solidFill>
                <a:latin typeface="Trebuchet MS" pitchFamily="34" charset="0"/>
                <a:ea typeface="MS PGothic" pitchFamily="34" charset="-128"/>
              </a:defRPr>
            </a:lvl2pPr>
            <a:lvl3pPr marL="1143000" indent="-228600" eaLnBrk="0" hangingPunct="0">
              <a:defRPr>
                <a:solidFill>
                  <a:schemeClr val="tx1"/>
                </a:solidFill>
                <a:latin typeface="Trebuchet MS" pitchFamily="34" charset="0"/>
                <a:ea typeface="MS PGothic" pitchFamily="34" charset="-128"/>
              </a:defRPr>
            </a:lvl3pPr>
            <a:lvl4pPr marL="1600200" indent="-228600" eaLnBrk="0" hangingPunct="0">
              <a:defRPr>
                <a:solidFill>
                  <a:schemeClr val="tx1"/>
                </a:solidFill>
                <a:latin typeface="Trebuchet MS" pitchFamily="34" charset="0"/>
                <a:ea typeface="MS PGothic" pitchFamily="34" charset="-128"/>
              </a:defRPr>
            </a:lvl4pPr>
            <a:lvl5pPr marL="2057400" indent="-228600" eaLnBrk="0" hangingPunct="0">
              <a:defRPr>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MS PGothic" pitchFamily="34" charset="-128"/>
              </a:defRPr>
            </a:lvl9pPr>
          </a:lstStyle>
          <a:p>
            <a:pPr eaLnBrk="1" hangingPunct="1"/>
            <a:fld id="{8F5D97DE-D4CB-433F-BC43-D4CA7FAD157A}" type="slidenum">
              <a:rPr lang="en-CA">
                <a:latin typeface="Calibri" pitchFamily="34" charset="0"/>
              </a:rPr>
              <a:pPr eaLnBrk="1" hangingPunct="1"/>
              <a:t>8</a:t>
            </a:fld>
            <a:endParaRPr lang="en-CA">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itchFamily="34" charset="0"/>
                <a:ea typeface="MS PGothic" pitchFamily="34" charset="-128"/>
              </a:defRPr>
            </a:lvl1pPr>
            <a:lvl2pPr marL="742950" indent="-285750" eaLnBrk="0" hangingPunct="0">
              <a:defRPr>
                <a:solidFill>
                  <a:schemeClr val="tx1"/>
                </a:solidFill>
                <a:latin typeface="Trebuchet MS" pitchFamily="34" charset="0"/>
                <a:ea typeface="MS PGothic" pitchFamily="34" charset="-128"/>
              </a:defRPr>
            </a:lvl2pPr>
            <a:lvl3pPr marL="1143000" indent="-228600" eaLnBrk="0" hangingPunct="0">
              <a:defRPr>
                <a:solidFill>
                  <a:schemeClr val="tx1"/>
                </a:solidFill>
                <a:latin typeface="Trebuchet MS" pitchFamily="34" charset="0"/>
                <a:ea typeface="MS PGothic" pitchFamily="34" charset="-128"/>
              </a:defRPr>
            </a:lvl3pPr>
            <a:lvl4pPr marL="1600200" indent="-228600" eaLnBrk="0" hangingPunct="0">
              <a:defRPr>
                <a:solidFill>
                  <a:schemeClr val="tx1"/>
                </a:solidFill>
                <a:latin typeface="Trebuchet MS" pitchFamily="34" charset="0"/>
                <a:ea typeface="MS PGothic" pitchFamily="34" charset="-128"/>
              </a:defRPr>
            </a:lvl4pPr>
            <a:lvl5pPr marL="2057400" indent="-228600" eaLnBrk="0" hangingPunct="0">
              <a:defRPr>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MS PGothic" pitchFamily="34" charset="-128"/>
              </a:defRPr>
            </a:lvl9pPr>
          </a:lstStyle>
          <a:p>
            <a:pPr eaLnBrk="1" hangingPunct="1"/>
            <a:fld id="{908246C5-B0FB-47D6-8501-65804CC6A14A}" type="slidenum">
              <a:rPr lang="en-CA">
                <a:latin typeface="Calibri" pitchFamily="34" charset="0"/>
              </a:rPr>
              <a:pPr eaLnBrk="1" hangingPunct="1"/>
              <a:t>9</a:t>
            </a:fld>
            <a:endParaRPr lang="en-CA">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CA"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pPr>
              <a:defRPr/>
            </a:pPr>
            <a:fld id="{11B0891A-21FC-4ECA-93B9-C28255F83B65}" type="datetime2">
              <a:rPr lang="en-US" smtClean="0"/>
              <a:pPr>
                <a:defRPr/>
              </a:pPr>
              <a:t>Thursday, October 27, 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3C942E3-CA2B-4762-87A4-10660EC85A25}"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CA"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pPr>
              <a:defRPr/>
            </a:pPr>
            <a:fld id="{E960537A-439A-44BA-B6ED-9140D258E708}" type="datetime2">
              <a:rPr lang="en-US" smtClean="0"/>
              <a:pPr>
                <a:defRPr/>
              </a:pPr>
              <a:t>Thursday, October 27, 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45EB9EA-4498-4F9E-9C4B-1867FF70B0E4}" type="slidenum">
              <a:rPr lang="en-US" smtClean="0"/>
              <a:pPr>
                <a:defRPr/>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pPr>
              <a:defRPr/>
            </a:pPr>
            <a:fld id="{78166B4F-E415-4215-BC9E-8C2AD14F63D6}" type="datetime2">
              <a:rPr lang="en-US" smtClean="0"/>
              <a:pPr>
                <a:defRPr/>
              </a:pPr>
              <a:t>Thursday, October 27, 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4D2CDBB-386E-40AA-B2C0-DEB30113CEF8}"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pPr>
              <a:defRPr/>
            </a:pPr>
            <a:fld id="{87342084-F35B-4DBF-81A7-B22C71112107}" type="datetime2">
              <a:rPr lang="en-US" smtClean="0"/>
              <a:pPr>
                <a:defRPr/>
              </a:pPr>
              <a:t>Thursday, October 27, 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E7527A7-3AF2-47D8-B985-C04801780DFE}"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pPr>
              <a:defRPr/>
            </a:pPr>
            <a:fld id="{F8FEBF39-B2BF-407A-A5DE-FAE866D342A0}" type="datetime2">
              <a:rPr lang="en-US" smtClean="0"/>
              <a:pPr>
                <a:defRPr/>
              </a:pPr>
              <a:t>Thursday, October 27, 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B4D3D43-2722-40F9-B966-0309299E0F24}"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CA"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pPr>
              <a:defRPr/>
            </a:pPr>
            <a:fld id="{FFB33FE1-C6C4-4FB9-9CBB-D9FE4E7B5DBB}" type="datetime2">
              <a:rPr lang="en-US" smtClean="0"/>
              <a:pPr>
                <a:defRPr/>
              </a:pPr>
              <a:t>Thursday, October 27, 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FA9A6E0-FC38-47F1-BBBC-9BEE91205300}" type="slidenum">
              <a:rPr lang="en-US" smtClean="0"/>
              <a:pPr>
                <a:defRPr/>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CA"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pPr>
              <a:defRPr/>
            </a:pPr>
            <a:fld id="{1D312977-B6CB-4342-B697-10DA61C5C6EF}" type="datetime2">
              <a:rPr lang="en-US" smtClean="0"/>
              <a:pPr>
                <a:defRPr/>
              </a:pPr>
              <a:t>Thursday, October 27, 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5E4AC32-E5F1-46CD-828B-97128B3DA391}"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CA"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pPr>
              <a:defRPr/>
            </a:pPr>
            <a:fld id="{E9C37EFF-6ABC-4BF0-A629-E3598E2CC5AE}" type="datetime2">
              <a:rPr lang="en-US" smtClean="0"/>
              <a:pPr>
                <a:defRPr/>
              </a:pPr>
              <a:t>Thursday, October 27, 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594F5D6-D63B-48D6-A73D-1A9B1383B19F}"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pPr>
              <a:defRPr/>
            </a:pPr>
            <a:fld id="{3F40F8D3-A150-426B-AE2B-FF85A1A23136}" type="datetime2">
              <a:rPr lang="en-US" smtClean="0"/>
              <a:pPr>
                <a:defRPr/>
              </a:pPr>
              <a:t>Thursday, October 27, 16</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E2B0F16-17AC-4183-AC9D-59F8FAF00F1A}"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pPr>
              <a:defRPr/>
            </a:pPr>
            <a:fld id="{63B29E2B-578D-4571-A9D4-BBB028B223AA}" type="datetime2">
              <a:rPr lang="en-US" smtClean="0"/>
              <a:pPr>
                <a:defRPr/>
              </a:pPr>
              <a:t>Thursday, October 27, 16</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DB58568-D2AA-450F-9995-5A7DA17E44F6}"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C6D1DF9-EC21-4FB1-AC77-A302D6C94051}" type="datetime2">
              <a:rPr lang="en-US" smtClean="0"/>
              <a:pPr>
                <a:defRPr/>
              </a:pPr>
              <a:t>Thursday, October 27, 16</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CA16513-4FFA-41E7-8EC6-B71DCDAE905E}"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CA"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pPr>
              <a:defRPr/>
            </a:pPr>
            <a:fld id="{DAE4927F-2439-4DDC-BEFC-D4B49E138254}" type="datetime2">
              <a:rPr lang="en-US" smtClean="0"/>
              <a:pPr>
                <a:defRPr/>
              </a:pPr>
              <a:t>Thursday, October 27, 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9AF9949-3EF0-4CC8-B85B-0ED6D62CFBE5}"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CA"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pPr>
              <a:defRPr/>
            </a:pPr>
            <a:fld id="{FFB33FE1-C6C4-4FB9-9CBB-D9FE4E7B5DBB}" type="datetime2">
              <a:rPr lang="en-US" smtClean="0"/>
              <a:pPr>
                <a:defRPr/>
              </a:pPr>
              <a:t>Thursday, October 27, 16</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pPr>
              <a:defRPr/>
            </a:pPr>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pPr>
              <a:defRPr/>
            </a:pPr>
            <a:fld id="{AFA9A6E0-FC38-47F1-BBBC-9BEE91205300}"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 id="2147484210" r:id="rId11"/>
    <p:sldLayoutId id="2147484211" r:id="rId12"/>
  </p:sldLayoutIdLst>
  <p:hf hdr="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hyperlink" Target="http://highered.mcgraw-hill.com/sites/0072495855/student_view0/chapter2/animation__how_diffusion_works.html" TargetMode="External"/><Relationship Id="rId4" Type="http://schemas.openxmlformats.org/officeDocument/2006/relationships/hyperlink" Target="http://www.bbc.co.uk/schools/gcsebitesize/science/add_ocr_pre_2011/homeostasis/osmosisact.shtml" TargetMode="External"/><Relationship Id="rId5"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highered.mcgraw-hill.com/sites/0072495855/student_view0/chapter2/animation__how_osmosis_works.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hyperlink" Target="http://highered.mcgraw-hill.com/sites/0072495855/student_view0/chapter2/animation__how_facilitated_diffusion_works.html" TargetMode="External"/><Relationship Id="rId4" Type="http://schemas.openxmlformats.org/officeDocument/2006/relationships/image" Target="../media/image21.emf"/><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 Id="rId3"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3.xml"/><Relationship Id="rId3"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hyperlink" Target="http://highered.mcgraw-hill.com/sites/0072495855/student_view0/chapter2/animation__how_the_sodium_potassium_pump_works.html" TargetMode="External"/><Relationship Id="rId5" Type="http://schemas.openxmlformats.org/officeDocument/2006/relationships/image" Target="../media/image25.png"/><Relationship Id="rId1" Type="http://schemas.openxmlformats.org/officeDocument/2006/relationships/slideLayout" Target="../slideLayouts/slideLayout8.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hyperlink" Target="http://www.susanahalpine.com/anim/Life/endo.htm" TargetMode="External"/><Relationship Id="rId4" Type="http://schemas.openxmlformats.org/officeDocument/2006/relationships/hyperlink" Target="http://highered.mheducation.com/sites/0072495855/student_view0/chapter2/animation__phagocytosis.html" TargetMode="External"/><Relationship Id="rId5" Type="http://schemas.openxmlformats.org/officeDocument/2006/relationships/image" Target="../media/image26.png"/><Relationship Id="rId1" Type="http://schemas.openxmlformats.org/officeDocument/2006/relationships/slideLayout" Target="../slideLayouts/slideLayout8.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6.xml"/><Relationship Id="rId3" Type="http://schemas.openxmlformats.org/officeDocument/2006/relationships/image" Target="../media/image2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7.xml"/><Relationship Id="rId3"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8.xml"/><Relationship Id="rId3" Type="http://schemas.openxmlformats.org/officeDocument/2006/relationships/image" Target="../media/image2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9.xml"/><Relationship Id="rId3"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hyperlink" Target="http://www.susanahalpine.com/anim/Life/memb.htm" TargetMode="External"/><Relationship Id="rId4" Type="http://schemas.openxmlformats.org/officeDocument/2006/relationships/image" Target="../media/image6.emf"/><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0.xml"/><Relationship Id="rId3" Type="http://schemas.openxmlformats.org/officeDocument/2006/relationships/image" Target="../media/image3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a:miter lim="800000"/>
            <a:headEnd/>
            <a:tailEnd/>
          </a:ln>
          <a:extLst/>
        </p:spPr>
        <p:txBody>
          <a:bodyPr rtlCol="0">
            <a:normAutofit/>
          </a:bodyPr>
          <a:lstStyle/>
          <a:p>
            <a:pPr eaLnBrk="1" fontAlgn="auto" hangingPunct="1">
              <a:spcAft>
                <a:spcPts val="0"/>
              </a:spcAft>
              <a:defRPr/>
            </a:pPr>
            <a:r>
              <a:rPr lang="en-CA" dirty="0"/>
              <a:t>Movement across the Cell Membrane (Ch. 4)</a:t>
            </a:r>
          </a:p>
        </p:txBody>
      </p:sp>
      <p:sp>
        <p:nvSpPr>
          <p:cNvPr id="3" name="Subtitle 2"/>
          <p:cNvSpPr>
            <a:spLocks noGrp="1"/>
          </p:cNvSpPr>
          <p:nvPr>
            <p:ph type="subTitle" idx="1"/>
          </p:nvPr>
        </p:nvSpPr>
        <p:spPr/>
        <p:txBody>
          <a:bodyPr/>
          <a:lstStyle/>
          <a:p>
            <a:pPr eaLnBrk="1" fontAlgn="auto" hangingPunct="1">
              <a:spcAft>
                <a:spcPts val="0"/>
              </a:spcAft>
              <a:buClr>
                <a:schemeClr val="accent5"/>
              </a:buClr>
              <a:buFont typeface="Arial" pitchFamily="34" charset="0"/>
              <a:buNone/>
              <a:defRPr/>
            </a:pPr>
            <a:endParaRPr lang="en-CA" dirty="0">
              <a:ea typeface="+mn-ea"/>
            </a:endParaRPr>
          </a:p>
        </p:txBody>
      </p:sp>
      <p:sp>
        <p:nvSpPr>
          <p:cNvPr id="4" name="Date Placeholder 3"/>
          <p:cNvSpPr>
            <a:spLocks noGrp="1"/>
          </p:cNvSpPr>
          <p:nvPr>
            <p:ph type="dt" sz="half" idx="10"/>
          </p:nvPr>
        </p:nvSpPr>
        <p:spPr/>
        <p:txBody>
          <a:bodyPr rtlCol="0">
            <a:normAutofit/>
          </a:bodyPr>
          <a:lstStyle/>
          <a:p>
            <a:pPr fontAlgn="auto">
              <a:spcBef>
                <a:spcPts val="0"/>
              </a:spcBef>
              <a:spcAft>
                <a:spcPts val="0"/>
              </a:spcAft>
              <a:defRPr/>
            </a:pPr>
            <a:fld id="{2069C06D-4ED8-42C6-905D-CA84CA1B6CBF}" type="datetime2">
              <a:rPr lang="en-US">
                <a:solidFill>
                  <a:schemeClr val="tx1">
                    <a:alpha val="65000"/>
                  </a:schemeClr>
                </a:solidFill>
                <a:latin typeface="+mn-lt"/>
                <a:ea typeface="+mn-ea"/>
              </a:rPr>
              <a:pPr fontAlgn="auto">
                <a:spcBef>
                  <a:spcPts val="0"/>
                </a:spcBef>
                <a:spcAft>
                  <a:spcPts val="0"/>
                </a:spcAft>
                <a:defRPr/>
              </a:pPr>
              <a:t>Thursday, October 27, 16</a:t>
            </a:fld>
            <a:endParaRPr lang="en-US" dirty="0">
              <a:solidFill>
                <a:schemeClr val="tx1">
                  <a:alpha val="65000"/>
                </a:schemeClr>
              </a:solidFill>
              <a:latin typeface="+mn-lt"/>
              <a:ea typeface="+mn-ea"/>
            </a:endParaRPr>
          </a:p>
        </p:txBody>
      </p:sp>
      <p:sp>
        <p:nvSpPr>
          <p:cNvPr id="6" name="Footer Placeholder 5"/>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rtlCol="0"/>
          <a:lstStyle/>
          <a:p>
            <a:pPr fontAlgn="auto">
              <a:spcBef>
                <a:spcPts val="0"/>
              </a:spcBef>
              <a:spcAft>
                <a:spcPts val="0"/>
              </a:spcAft>
              <a:defRPr/>
            </a:pPr>
            <a:fld id="{B727270D-56D9-45F2-92E3-7509D91AEFA0}" type="slidenum">
              <a:rPr lang="en-US">
                <a:solidFill>
                  <a:schemeClr val="tx1">
                    <a:alpha val="65000"/>
                  </a:schemeClr>
                </a:solidFill>
                <a:latin typeface="+mn-lt"/>
                <a:ea typeface="+mn-ea"/>
              </a:rPr>
              <a:pPr fontAlgn="auto">
                <a:spcBef>
                  <a:spcPts val="0"/>
                </a:spcBef>
                <a:spcAft>
                  <a:spcPts val="0"/>
                </a:spcAft>
                <a:defRPr/>
              </a:pPr>
              <a:t>1</a:t>
            </a:fld>
            <a:endParaRPr lang="en-US" dirty="0">
              <a:solidFill>
                <a:schemeClr val="tx1">
                  <a:alpha val="65000"/>
                </a:schemeClr>
              </a:solidFill>
              <a:latin typeface="+mn-lt"/>
              <a:ea typeface="+mn-ea"/>
            </a:endParaRPr>
          </a:p>
        </p:txBody>
      </p:sp>
      <p:pic>
        <p:nvPicPr>
          <p:cNvPr id="13319" name="Picture 2" descr="http://t1.gstatic.com/images?q=tbn:ANd9GcTjwWS0fTkQ0NLydnDXw0VeTBAzfPwF5zeUeOf9fs7FItjxqyJrb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501008"/>
            <a:ext cx="240982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4" descr="http://t1.gstatic.com/images?q=tbn:ANd9GcQEXXHNu4tAJHrtBus82nmIiLbUHd2BuGdzpX7rb1Z_9wlzNdlr8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3501008"/>
            <a:ext cx="240982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pPr eaLnBrk="1" hangingPunct="1"/>
            <a:r>
              <a:rPr lang="en-US" sz="3600" b="1" smtClean="0">
                <a:cs typeface="Tunga" pitchFamily="2" charset="0"/>
              </a:rPr>
              <a:t>D.	Glycoproteins and Glycolipids</a:t>
            </a:r>
            <a:r>
              <a:rPr lang="en-CA" sz="3600" smtClean="0">
                <a:cs typeface="Tunga" pitchFamily="2" charset="0"/>
              </a:rPr>
              <a:t/>
            </a:r>
            <a:br>
              <a:rPr lang="en-CA" sz="3600" smtClean="0">
                <a:cs typeface="Tunga" pitchFamily="2" charset="0"/>
              </a:rPr>
            </a:br>
            <a:endParaRPr lang="en-CA" sz="3600" smtClean="0">
              <a:cs typeface="Tunga" pitchFamily="2" charset="0"/>
            </a:endParaRPr>
          </a:p>
        </p:txBody>
      </p:sp>
      <p:sp>
        <p:nvSpPr>
          <p:cNvPr id="3" name="Content Placeholder 2"/>
          <p:cNvSpPr>
            <a:spLocks noGrp="1"/>
          </p:cNvSpPr>
          <p:nvPr>
            <p:ph sz="half" idx="1"/>
          </p:nvPr>
        </p:nvSpPr>
        <p:spPr>
          <a:xfrm>
            <a:off x="0" y="908050"/>
            <a:ext cx="4495800" cy="5218113"/>
          </a:xfrm>
        </p:spPr>
        <p:txBody>
          <a:bodyPr wrap="square" numCol="1" anchor="t" anchorCtr="0" compatLnSpc="1">
            <a:prstTxWarp prst="textNoShape">
              <a:avLst/>
            </a:prstTxWarp>
          </a:bodyPr>
          <a:lstStyle/>
          <a:p>
            <a:pPr marL="0" indent="0" eaLnBrk="1" hangingPunct="1">
              <a:lnSpc>
                <a:spcPct val="80000"/>
              </a:lnSpc>
              <a:buFont typeface="Arial" pitchFamily="34" charset="0"/>
              <a:buNone/>
              <a:defRPr/>
            </a:pPr>
            <a:r>
              <a:rPr lang="en-US" sz="2800" b="1" smtClean="0"/>
              <a:t> </a:t>
            </a:r>
            <a:r>
              <a:rPr lang="en-US" sz="3600" b="1" i="1" smtClean="0"/>
              <a:t>1.  Glycoproteins </a:t>
            </a:r>
            <a:r>
              <a:rPr lang="en-US" sz="2800" b="1" smtClean="0"/>
              <a:t>– proteins which have an</a:t>
            </a:r>
            <a:r>
              <a:rPr lang="en-CA" sz="2800" smtClean="0"/>
              <a:t>  </a:t>
            </a:r>
            <a:r>
              <a:rPr lang="en-US" sz="2800" b="1" smtClean="0"/>
              <a:t>attached carbohydrate chain</a:t>
            </a:r>
          </a:p>
          <a:p>
            <a:pPr marL="0" indent="0" eaLnBrk="1" hangingPunct="1">
              <a:lnSpc>
                <a:spcPct val="80000"/>
              </a:lnSpc>
              <a:buFont typeface="Arial" pitchFamily="34" charset="0"/>
              <a:buAutoNum type="arabicPeriod"/>
              <a:defRPr/>
            </a:pPr>
            <a:endParaRPr lang="en-US" sz="2800" b="1" smtClean="0"/>
          </a:p>
          <a:p>
            <a:pPr marL="0" indent="0" eaLnBrk="1" hangingPunct="1">
              <a:lnSpc>
                <a:spcPct val="80000"/>
              </a:lnSpc>
              <a:buFont typeface="Arial" pitchFamily="34" charset="0"/>
              <a:buNone/>
              <a:defRPr/>
            </a:pPr>
            <a:endParaRPr lang="en-US" sz="3600" b="1" i="1" smtClean="0"/>
          </a:p>
          <a:p>
            <a:pPr marL="0" indent="0" eaLnBrk="1" hangingPunct="1">
              <a:lnSpc>
                <a:spcPct val="80000"/>
              </a:lnSpc>
              <a:buFont typeface="Arial" pitchFamily="34" charset="0"/>
              <a:buNone/>
              <a:defRPr/>
            </a:pPr>
            <a:r>
              <a:rPr lang="en-US" sz="3600" b="1" i="1" smtClean="0"/>
              <a:t>2.  Glycolipids </a:t>
            </a:r>
            <a:r>
              <a:rPr lang="en-US" sz="2800" b="1" smtClean="0"/>
              <a:t>– phospholipids whose hydrophilic head have an attached carbohydrate chain</a:t>
            </a:r>
            <a:endParaRPr lang="en-CA" sz="2800" smtClean="0"/>
          </a:p>
          <a:p>
            <a:pPr marL="0" indent="0" eaLnBrk="1" hangingPunct="1">
              <a:lnSpc>
                <a:spcPct val="80000"/>
              </a:lnSpc>
              <a:buFont typeface="Arial" pitchFamily="34" charset="0"/>
              <a:buNone/>
              <a:defRPr/>
            </a:pPr>
            <a:endParaRPr lang="en-CA" sz="1300" smtClean="0"/>
          </a:p>
        </p:txBody>
      </p:sp>
      <p:sp>
        <p:nvSpPr>
          <p:cNvPr id="4" name="Content Placeholder 3"/>
          <p:cNvSpPr>
            <a:spLocks noGrp="1"/>
          </p:cNvSpPr>
          <p:nvPr>
            <p:ph sz="half" idx="2"/>
          </p:nvPr>
        </p:nvSpPr>
        <p:spPr>
          <a:xfrm>
            <a:off x="4373563" y="836613"/>
            <a:ext cx="4591050" cy="5218112"/>
          </a:xfrm>
        </p:spPr>
        <p:txBody>
          <a:bodyPr/>
          <a:lstStyle/>
          <a:p>
            <a:pPr marL="0" indent="0" eaLnBrk="1" fontAlgn="auto" hangingPunct="1">
              <a:spcAft>
                <a:spcPts val="0"/>
              </a:spcAft>
              <a:buClr>
                <a:schemeClr val="accent5"/>
              </a:buClr>
              <a:buFont typeface="Arial" pitchFamily="34" charset="0"/>
              <a:buNone/>
              <a:defRPr/>
            </a:pPr>
            <a:endParaRPr lang="en-CA" dirty="0">
              <a:ea typeface="+mn-ea"/>
            </a:endParaRPr>
          </a:p>
        </p:txBody>
      </p:sp>
      <p:pic>
        <p:nvPicPr>
          <p:cNvPr id="32777" name="Picture 9" descr="http://t3.gstatic.com/images?q=tbn:ANd9GcSHdQhmvsl5b-oe0g2qufOxP_qknqVx1gimtCoOlcS1dHwcGjP1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901825"/>
            <a:ext cx="3944937" cy="244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rtlCol="0">
            <a:normAutofit/>
          </a:bodyPr>
          <a:lstStyle/>
          <a:p>
            <a:pPr fontAlgn="auto">
              <a:spcBef>
                <a:spcPts val="0"/>
              </a:spcBef>
              <a:spcAft>
                <a:spcPts val="0"/>
              </a:spcAft>
              <a:defRPr/>
            </a:pPr>
            <a:fld id="{84B82477-D5D3-4181-8C11-75D0F2433A87}" type="datetime2">
              <a:rPr lang="en-US">
                <a:solidFill>
                  <a:schemeClr val="tx1">
                    <a:alpha val="65000"/>
                  </a:schemeClr>
                </a:solidFill>
                <a:latin typeface="+mn-lt"/>
                <a:ea typeface="+mn-ea"/>
              </a:rPr>
              <a:pPr fontAlgn="auto">
                <a:spcBef>
                  <a:spcPts val="0"/>
                </a:spcBef>
                <a:spcAft>
                  <a:spcPts val="0"/>
                </a:spcAft>
                <a:defRPr/>
              </a:pPr>
              <a:t>Thursday, October 27, 16</a:t>
            </a:fld>
            <a:endParaRPr lang="en-US" dirty="0">
              <a:solidFill>
                <a:schemeClr val="tx1">
                  <a:alpha val="65000"/>
                </a:schemeClr>
              </a:solidFill>
              <a:latin typeface="+mn-lt"/>
              <a:ea typeface="+mn-ea"/>
            </a:endParaRPr>
          </a:p>
        </p:txBody>
      </p:sp>
      <p:sp>
        <p:nvSpPr>
          <p:cNvPr id="7" name="Footer Placeholder 6"/>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rtlCol="0"/>
          <a:lstStyle/>
          <a:p>
            <a:pPr fontAlgn="auto">
              <a:spcBef>
                <a:spcPts val="0"/>
              </a:spcBef>
              <a:spcAft>
                <a:spcPts val="0"/>
              </a:spcAft>
              <a:defRPr/>
            </a:pPr>
            <a:fld id="{46895CDF-FDBA-46DD-83CB-1ABD3106CCE2}" type="slidenum">
              <a:rPr lang="en-US">
                <a:solidFill>
                  <a:schemeClr val="tx1">
                    <a:alpha val="65000"/>
                  </a:schemeClr>
                </a:solidFill>
                <a:latin typeface="+mn-lt"/>
                <a:ea typeface="+mn-ea"/>
              </a:rPr>
              <a:pPr fontAlgn="auto">
                <a:spcBef>
                  <a:spcPts val="0"/>
                </a:spcBef>
                <a:spcAft>
                  <a:spcPts val="0"/>
                </a:spcAft>
                <a:defRPr/>
              </a:pPr>
              <a:t>11</a:t>
            </a:fld>
            <a:endParaRPr lang="en-US" dirty="0">
              <a:solidFill>
                <a:schemeClr val="tx1">
                  <a:alpha val="65000"/>
                </a:schemeClr>
              </a:solidFill>
              <a:latin typeface="+mn-lt"/>
              <a:ea typeface="+mn-ea"/>
            </a:endParaRPr>
          </a:p>
        </p:txBody>
      </p:sp>
      <p:sp>
        <p:nvSpPr>
          <p:cNvPr id="3" name="Content Placeholder 2"/>
          <p:cNvSpPr>
            <a:spLocks noGrp="1"/>
          </p:cNvSpPr>
          <p:nvPr>
            <p:ph sz="quarter" idx="4294967295"/>
          </p:nvPr>
        </p:nvSpPr>
        <p:spPr>
          <a:xfrm>
            <a:off x="0" y="1052513"/>
            <a:ext cx="8748713" cy="5113337"/>
          </a:xfrm>
        </p:spPr>
        <p:txBody>
          <a:bodyPr>
            <a:normAutofit fontScale="32500" lnSpcReduction="20000"/>
          </a:bodyPr>
          <a:lstStyle/>
          <a:p>
            <a:pPr marL="0" indent="0" eaLnBrk="1" fontAlgn="auto" hangingPunct="1">
              <a:spcAft>
                <a:spcPts val="0"/>
              </a:spcAft>
              <a:buClr>
                <a:schemeClr val="accent5"/>
              </a:buClr>
              <a:buFont typeface="Arial" pitchFamily="34" charset="0"/>
              <a:buNone/>
              <a:defRPr/>
            </a:pPr>
            <a:r>
              <a:rPr lang="en-US" sz="7400" b="1" dirty="0">
                <a:ea typeface="+mn-ea"/>
              </a:rPr>
              <a:t>3</a:t>
            </a:r>
            <a:r>
              <a:rPr lang="en-US" sz="7200" b="1" dirty="0">
                <a:ea typeface="+mn-ea"/>
              </a:rPr>
              <a:t>.  These carbohydrate chains allow tissues and cells of embryo to sort themselves out</a:t>
            </a:r>
          </a:p>
          <a:p>
            <a:pPr marL="0" indent="0" eaLnBrk="1" fontAlgn="auto" hangingPunct="1">
              <a:spcAft>
                <a:spcPts val="0"/>
              </a:spcAft>
              <a:buClr>
                <a:schemeClr val="accent5"/>
              </a:buClr>
              <a:buFont typeface="Arial" pitchFamily="34" charset="0"/>
              <a:buNone/>
              <a:defRPr/>
            </a:pPr>
            <a:endParaRPr lang="en-CA" sz="3200" dirty="0">
              <a:ea typeface="+mn-ea"/>
            </a:endParaRPr>
          </a:p>
          <a:p>
            <a:pPr marL="0" indent="0" eaLnBrk="1" fontAlgn="auto" hangingPunct="1">
              <a:spcAft>
                <a:spcPts val="0"/>
              </a:spcAft>
              <a:buClr>
                <a:schemeClr val="accent5"/>
              </a:buClr>
              <a:buFont typeface="Arial" pitchFamily="34" charset="0"/>
              <a:buNone/>
              <a:defRPr/>
            </a:pPr>
            <a:r>
              <a:rPr lang="en-US" sz="7200" b="1" dirty="0">
                <a:ea typeface="+mn-ea"/>
              </a:rPr>
              <a:t>4.  Always found on the extracellular side of the membrane</a:t>
            </a:r>
            <a:endParaRPr lang="en-CA" sz="7200" dirty="0">
              <a:ea typeface="+mn-ea"/>
            </a:endParaRPr>
          </a:p>
          <a:p>
            <a:pPr marL="400050" lvl="1" indent="0" eaLnBrk="1" fontAlgn="auto" hangingPunct="1">
              <a:spcAft>
                <a:spcPts val="0"/>
              </a:spcAft>
              <a:buFont typeface="Arial" pitchFamily="34" charset="0"/>
              <a:buNone/>
              <a:defRPr/>
            </a:pPr>
            <a:r>
              <a:rPr lang="en-US" sz="9600" dirty="0" smtClean="0">
                <a:ea typeface="+mn-ea"/>
              </a:rPr>
              <a:t>a</a:t>
            </a:r>
            <a:r>
              <a:rPr lang="en-US" sz="14400" dirty="0" smtClean="0">
                <a:ea typeface="+mn-ea"/>
              </a:rPr>
              <a:t>.</a:t>
            </a:r>
            <a:r>
              <a:rPr lang="en-US" sz="6400" dirty="0" smtClean="0">
                <a:ea typeface="+mn-ea"/>
              </a:rPr>
              <a:t> Important </a:t>
            </a:r>
            <a:r>
              <a:rPr lang="en-US" sz="6400" dirty="0">
                <a:ea typeface="+mn-ea"/>
              </a:rPr>
              <a:t>in cell-cell recognition </a:t>
            </a:r>
            <a:endParaRPr lang="en-CA" sz="6400" dirty="0">
              <a:ea typeface="+mn-ea"/>
            </a:endParaRPr>
          </a:p>
          <a:p>
            <a:pPr marL="857250" lvl="1" indent="-457200" eaLnBrk="1" fontAlgn="auto" hangingPunct="1">
              <a:spcAft>
                <a:spcPts val="0"/>
              </a:spcAft>
              <a:buFont typeface="Arial" pitchFamily="34" charset="0"/>
              <a:buAutoNum type="alphaLcPeriod" startAt="2"/>
              <a:defRPr/>
            </a:pPr>
            <a:r>
              <a:rPr lang="en-US" sz="6400" dirty="0">
                <a:ea typeface="+mn-ea"/>
              </a:rPr>
              <a:t>Carbohydrate chains of glycolipids and glycoproteins vary by:  </a:t>
            </a:r>
            <a:endParaRPr lang="en-CA" sz="6400" dirty="0">
              <a:ea typeface="+mn-ea"/>
            </a:endParaRPr>
          </a:p>
          <a:p>
            <a:pPr marL="400050" lvl="1" indent="0" eaLnBrk="1" fontAlgn="auto" hangingPunct="1">
              <a:spcAft>
                <a:spcPts val="0"/>
              </a:spcAft>
              <a:buFont typeface="Arial" pitchFamily="34" charset="0"/>
              <a:buNone/>
              <a:defRPr/>
            </a:pPr>
            <a:r>
              <a:rPr lang="en-US" sz="3200" b="1" dirty="0">
                <a:ea typeface="+mn-ea"/>
              </a:rPr>
              <a:t>	</a:t>
            </a:r>
            <a:r>
              <a:rPr lang="en-US" sz="5600" dirty="0">
                <a:ea typeface="+mn-ea"/>
              </a:rPr>
              <a:t>i.    number of sugars</a:t>
            </a:r>
            <a:endParaRPr lang="en-CA" sz="5600" dirty="0">
              <a:ea typeface="+mn-ea"/>
            </a:endParaRPr>
          </a:p>
          <a:p>
            <a:pPr marL="0" indent="0" eaLnBrk="1" fontAlgn="auto" hangingPunct="1">
              <a:spcAft>
                <a:spcPts val="0"/>
              </a:spcAft>
              <a:buClr>
                <a:schemeClr val="accent5"/>
              </a:buClr>
              <a:buFont typeface="Arial" pitchFamily="34" charset="0"/>
              <a:buNone/>
              <a:defRPr/>
            </a:pPr>
            <a:r>
              <a:rPr lang="en-US" sz="6400" dirty="0">
                <a:ea typeface="+mn-ea"/>
              </a:rPr>
              <a:t>	ii.  number of branching patterns</a:t>
            </a:r>
            <a:endParaRPr lang="en-CA" sz="6400" dirty="0">
              <a:ea typeface="+mn-ea"/>
            </a:endParaRPr>
          </a:p>
          <a:p>
            <a:pPr marL="0" indent="0" eaLnBrk="1" fontAlgn="auto" hangingPunct="1">
              <a:spcAft>
                <a:spcPts val="0"/>
              </a:spcAft>
              <a:buClr>
                <a:schemeClr val="accent5"/>
              </a:buClr>
              <a:buFont typeface="Arial" pitchFamily="34" charset="0"/>
              <a:buNone/>
              <a:defRPr/>
            </a:pPr>
            <a:r>
              <a:rPr lang="en-US" sz="6400" dirty="0">
                <a:ea typeface="+mn-ea"/>
              </a:rPr>
              <a:t>	iii.  sequence of sugars</a:t>
            </a:r>
            <a:endParaRPr lang="en-CA" sz="6400" dirty="0">
              <a:ea typeface="+mn-ea"/>
            </a:endParaRPr>
          </a:p>
          <a:p>
            <a:pPr marL="0" indent="0" eaLnBrk="1" fontAlgn="auto" hangingPunct="1">
              <a:spcAft>
                <a:spcPts val="0"/>
              </a:spcAft>
              <a:buClr>
                <a:schemeClr val="accent5"/>
              </a:buClr>
              <a:buFont typeface="Arial" pitchFamily="34" charset="0"/>
              <a:buNone/>
              <a:defRPr/>
            </a:pPr>
            <a:endParaRPr lang="en-CA" dirty="0">
              <a:ea typeface="+mn-ea"/>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4"/>
          <p:cNvSpPr>
            <a:spLocks noGrp="1"/>
          </p:cNvSpPr>
          <p:nvPr>
            <p:ph type="title"/>
          </p:nvPr>
        </p:nvSpPr>
        <p:spPr/>
        <p:txBody>
          <a:bodyPr/>
          <a:lstStyle/>
          <a:p>
            <a:pPr eaLnBrk="1" hangingPunct="1"/>
            <a:endParaRPr lang="en-CA" smtClean="0">
              <a:cs typeface="Tunga" pitchFamily="2" charset="0"/>
            </a:endParaRPr>
          </a:p>
        </p:txBody>
      </p:sp>
      <p:sp>
        <p:nvSpPr>
          <p:cNvPr id="6" name="Content Placeholder 5"/>
          <p:cNvSpPr>
            <a:spLocks noGrp="1"/>
          </p:cNvSpPr>
          <p:nvPr>
            <p:ph idx="1"/>
          </p:nvPr>
        </p:nvSpPr>
        <p:spPr>
          <a:xfrm>
            <a:off x="457200" y="1052513"/>
            <a:ext cx="8229600" cy="5073650"/>
          </a:xfrm>
        </p:spPr>
        <p:txBody>
          <a:bodyPr>
            <a:normAutofit fontScale="92500"/>
          </a:bodyPr>
          <a:lstStyle/>
          <a:p>
            <a:pPr marL="0" indent="0" eaLnBrk="1" fontAlgn="auto" hangingPunct="1">
              <a:spcAft>
                <a:spcPts val="0"/>
              </a:spcAft>
              <a:buClr>
                <a:schemeClr val="accent5"/>
              </a:buClr>
              <a:buFont typeface="Arial" pitchFamily="34" charset="0"/>
              <a:buNone/>
              <a:defRPr/>
            </a:pPr>
            <a:r>
              <a:rPr lang="en-US" sz="2800" dirty="0" smtClean="0">
                <a:ea typeface="+mn-ea"/>
              </a:rPr>
              <a:t>5.  They </a:t>
            </a:r>
            <a:r>
              <a:rPr lang="en-US" sz="2800" dirty="0">
                <a:ea typeface="+mn-ea"/>
              </a:rPr>
              <a:t>vary among/between species and from cell to cell within individuals</a:t>
            </a:r>
            <a:endParaRPr lang="en-CA" sz="2800" dirty="0">
              <a:ea typeface="+mn-ea"/>
            </a:endParaRPr>
          </a:p>
          <a:p>
            <a:pPr marL="0" indent="0" eaLnBrk="1" fontAlgn="auto" hangingPunct="1">
              <a:spcAft>
                <a:spcPts val="0"/>
              </a:spcAft>
              <a:buClr>
                <a:schemeClr val="accent5"/>
              </a:buClr>
              <a:buFont typeface="Arial" pitchFamily="34" charset="0"/>
              <a:buNone/>
              <a:defRPr/>
            </a:pPr>
            <a:r>
              <a:rPr lang="en-US" sz="2800" dirty="0" smtClean="0">
                <a:ea typeface="+mn-ea"/>
              </a:rPr>
              <a:t>6.  During </a:t>
            </a:r>
            <a:r>
              <a:rPr lang="en-US" sz="2800" dirty="0">
                <a:ea typeface="+mn-ea"/>
              </a:rPr>
              <a:t>development, each cell in embryo develops its own glycoproteins and glycolipids</a:t>
            </a:r>
            <a:endParaRPr lang="en-CA" sz="2800" dirty="0">
              <a:ea typeface="+mn-ea"/>
            </a:endParaRPr>
          </a:p>
          <a:p>
            <a:pPr marL="0" indent="0" eaLnBrk="1" fontAlgn="auto" hangingPunct="1">
              <a:spcAft>
                <a:spcPts val="0"/>
              </a:spcAft>
              <a:buClr>
                <a:schemeClr val="accent5"/>
              </a:buClr>
              <a:buFont typeface="Arial" pitchFamily="34" charset="0"/>
              <a:buNone/>
              <a:defRPr/>
            </a:pPr>
            <a:r>
              <a:rPr lang="en-US" sz="2800" dirty="0" smtClean="0">
                <a:ea typeface="+mn-ea"/>
              </a:rPr>
              <a:t>7.  They </a:t>
            </a:r>
            <a:r>
              <a:rPr lang="en-US" sz="2800" dirty="0">
                <a:ea typeface="+mn-ea"/>
              </a:rPr>
              <a:t>help the immune system identify which cells belong to the body and which are invaders</a:t>
            </a:r>
            <a:endParaRPr lang="en-CA" sz="2800" dirty="0">
              <a:ea typeface="+mn-ea"/>
            </a:endParaRPr>
          </a:p>
          <a:p>
            <a:pPr marL="400050" lvl="1" indent="0" eaLnBrk="1" fontAlgn="auto" hangingPunct="1">
              <a:spcAft>
                <a:spcPts val="0"/>
              </a:spcAft>
              <a:buFont typeface="Arial" pitchFamily="34" charset="0"/>
              <a:buNone/>
              <a:defRPr/>
            </a:pPr>
            <a:r>
              <a:rPr lang="en-US" sz="2400" dirty="0" err="1" smtClean="0">
                <a:ea typeface="+mn-ea"/>
              </a:rPr>
              <a:t>a.Immune</a:t>
            </a:r>
            <a:r>
              <a:rPr lang="en-US" sz="2400" dirty="0" smtClean="0">
                <a:ea typeface="+mn-ea"/>
              </a:rPr>
              <a:t> </a:t>
            </a:r>
            <a:r>
              <a:rPr lang="en-US" sz="2400" dirty="0">
                <a:ea typeface="+mn-ea"/>
              </a:rPr>
              <a:t>system rejection of transplanted tissues due to recognition of unique glycolipids and glycoproteins</a:t>
            </a:r>
            <a:endParaRPr lang="en-CA" sz="2400" dirty="0">
              <a:ea typeface="+mn-ea"/>
            </a:endParaRPr>
          </a:p>
          <a:p>
            <a:pPr marL="400050" lvl="1" indent="0" eaLnBrk="1" fontAlgn="auto" hangingPunct="1">
              <a:spcAft>
                <a:spcPts val="0"/>
              </a:spcAft>
              <a:buFont typeface="Arial" pitchFamily="34" charset="0"/>
              <a:buNone/>
              <a:defRPr/>
            </a:pPr>
            <a:r>
              <a:rPr lang="en-US" sz="2400" dirty="0">
                <a:ea typeface="+mn-ea"/>
              </a:rPr>
              <a:t>b.	Blood types due to unique glycoproteins on red blood cells</a:t>
            </a:r>
            <a:endParaRPr lang="en-CA" sz="2400" dirty="0">
              <a:ea typeface="+mn-ea"/>
            </a:endParaRPr>
          </a:p>
          <a:p>
            <a:pPr marL="0" indent="0" eaLnBrk="1" fontAlgn="auto" hangingPunct="1">
              <a:spcAft>
                <a:spcPts val="0"/>
              </a:spcAft>
              <a:buClr>
                <a:schemeClr val="accent5"/>
              </a:buClr>
              <a:buFont typeface="Arial" pitchFamily="34" charset="0"/>
              <a:buNone/>
              <a:defRPr/>
            </a:pPr>
            <a:endParaRPr lang="en-CA" dirty="0">
              <a:ea typeface="+mn-ea"/>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gn="l" eaLnBrk="1" hangingPunct="1"/>
            <a:r>
              <a:rPr lang="en-US" b="1" dirty="0" smtClean="0">
                <a:cs typeface="Tunga" pitchFamily="2" charset="0"/>
              </a:rPr>
              <a:t>E.	Cholesterol</a:t>
            </a:r>
            <a:endParaRPr lang="en-CA" dirty="0" smtClean="0">
              <a:cs typeface="Tunga" pitchFamily="2" charset="0"/>
            </a:endParaRPr>
          </a:p>
        </p:txBody>
      </p:sp>
      <p:sp>
        <p:nvSpPr>
          <p:cNvPr id="3" name="Content Placeholder 2"/>
          <p:cNvSpPr>
            <a:spLocks noGrp="1"/>
          </p:cNvSpPr>
          <p:nvPr>
            <p:ph idx="1"/>
          </p:nvPr>
        </p:nvSpPr>
        <p:spPr>
          <a:xfrm>
            <a:off x="539750" y="3644900"/>
            <a:ext cx="8424863" cy="3805238"/>
          </a:xfrm>
        </p:spPr>
        <p:txBody>
          <a:bodyPr/>
          <a:lstStyle/>
          <a:p>
            <a:pPr marL="0" indent="0" eaLnBrk="1" fontAlgn="auto" hangingPunct="1">
              <a:spcAft>
                <a:spcPts val="0"/>
              </a:spcAft>
              <a:buClr>
                <a:schemeClr val="accent5"/>
              </a:buClr>
              <a:buFont typeface="Arial" pitchFamily="34" charset="0"/>
              <a:buNone/>
              <a:defRPr/>
            </a:pPr>
            <a:r>
              <a:rPr lang="en-US" sz="2800" b="1" dirty="0" smtClean="0">
                <a:ea typeface="+mn-ea"/>
              </a:rPr>
              <a:t>b.  Serves </a:t>
            </a:r>
            <a:r>
              <a:rPr lang="en-US" sz="2800" b="1" dirty="0">
                <a:ea typeface="+mn-ea"/>
              </a:rPr>
              <a:t>as a temperature-stability buffer</a:t>
            </a:r>
            <a:endParaRPr lang="en-CA" sz="2800" dirty="0">
              <a:ea typeface="+mn-ea"/>
            </a:endParaRPr>
          </a:p>
          <a:p>
            <a:pPr marL="400050" lvl="1" indent="0" eaLnBrk="1" fontAlgn="auto" hangingPunct="1">
              <a:spcAft>
                <a:spcPts val="0"/>
              </a:spcAft>
              <a:buFont typeface="Arial" pitchFamily="34" charset="0"/>
              <a:buNone/>
              <a:defRPr/>
            </a:pPr>
            <a:r>
              <a:rPr lang="en-US" sz="2400" b="1" dirty="0">
                <a:ea typeface="+mn-ea"/>
              </a:rPr>
              <a:t>i.	At higher temperatures, cholesterol serves to impede phospholipid fluidity</a:t>
            </a:r>
            <a:endParaRPr lang="en-CA" sz="2400" dirty="0">
              <a:ea typeface="+mn-ea"/>
            </a:endParaRPr>
          </a:p>
          <a:p>
            <a:pPr marL="400050" lvl="1" indent="0" eaLnBrk="1" fontAlgn="auto" hangingPunct="1">
              <a:spcAft>
                <a:spcPts val="0"/>
              </a:spcAft>
              <a:buFont typeface="Arial" pitchFamily="34" charset="0"/>
              <a:buNone/>
              <a:defRPr/>
            </a:pPr>
            <a:r>
              <a:rPr lang="en-US" sz="2400" b="1" dirty="0">
                <a:ea typeface="+mn-ea"/>
              </a:rPr>
              <a:t>ii.	At lower temperatures, cholesterol interferes with solidification of membranes </a:t>
            </a:r>
            <a:endParaRPr lang="en-CA" sz="2400" dirty="0">
              <a:ea typeface="+mn-ea"/>
            </a:endParaRPr>
          </a:p>
          <a:p>
            <a:pPr marL="0" indent="0" eaLnBrk="1" fontAlgn="auto" hangingPunct="1">
              <a:spcAft>
                <a:spcPts val="0"/>
              </a:spcAft>
              <a:buClr>
                <a:schemeClr val="accent5"/>
              </a:buClr>
              <a:buFont typeface="Arial" pitchFamily="34" charset="0"/>
              <a:buNone/>
              <a:defRPr/>
            </a:pPr>
            <a:endParaRPr lang="en-CA" dirty="0">
              <a:ea typeface="+mn-ea"/>
            </a:endParaRPr>
          </a:p>
        </p:txBody>
      </p:sp>
      <p:pic>
        <p:nvPicPr>
          <p:cNvPr id="2560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92696"/>
            <a:ext cx="2952328" cy="2936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827088" y="1549400"/>
            <a:ext cx="4140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a:t>a.  Is a lipid steroid found within the animal lipid bilayer</a:t>
            </a:r>
            <a:endParaRPr lang="en-CA" sz="280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Title 9"/>
          <p:cNvSpPr>
            <a:spLocks noGrp="1"/>
          </p:cNvSpPr>
          <p:nvPr>
            <p:ph type="title"/>
          </p:nvPr>
        </p:nvSpPr>
        <p:spPr>
          <a:xfrm>
            <a:off x="323850" y="260350"/>
            <a:ext cx="8424863" cy="792163"/>
          </a:xfrm>
        </p:spPr>
        <p:txBody>
          <a:bodyPr>
            <a:normAutofit fontScale="90000"/>
          </a:bodyPr>
          <a:lstStyle/>
          <a:p>
            <a:pPr eaLnBrk="1" hangingPunct="1"/>
            <a:r>
              <a:rPr lang="en-CA" sz="3600" dirty="0" smtClean="0">
                <a:cs typeface="Tunga" pitchFamily="2" charset="0"/>
              </a:rPr>
              <a:t/>
            </a:r>
            <a:br>
              <a:rPr lang="en-CA" sz="3600" dirty="0" smtClean="0">
                <a:cs typeface="Tunga" pitchFamily="2" charset="0"/>
              </a:rPr>
            </a:br>
            <a:r>
              <a:rPr lang="en-CA" sz="3600" dirty="0" smtClean="0">
                <a:cs typeface="Tunga" pitchFamily="2" charset="0"/>
              </a:rPr>
              <a:t>I.  Movement Across a Cell Membrane</a:t>
            </a:r>
          </a:p>
        </p:txBody>
      </p:sp>
      <p:sp>
        <p:nvSpPr>
          <p:cNvPr id="11" name="Content Placeholder 10"/>
          <p:cNvSpPr>
            <a:spLocks noGrp="1"/>
          </p:cNvSpPr>
          <p:nvPr>
            <p:ph idx="1"/>
          </p:nvPr>
        </p:nvSpPr>
        <p:spPr/>
        <p:txBody>
          <a:bodyPr/>
          <a:lstStyle/>
          <a:p>
            <a:pPr marL="0" indent="0" eaLnBrk="1" fontAlgn="auto" hangingPunct="1">
              <a:spcAft>
                <a:spcPts val="0"/>
              </a:spcAft>
              <a:buClr>
                <a:schemeClr val="accent5"/>
              </a:buClr>
              <a:buFont typeface="Arial" pitchFamily="34" charset="0"/>
              <a:buNone/>
              <a:defRPr/>
            </a:pPr>
            <a:r>
              <a:rPr lang="en-US" sz="2400" b="1" dirty="0" smtClean="0">
                <a:ea typeface="+mn-ea"/>
              </a:rPr>
              <a:t>A.  Materials </a:t>
            </a:r>
            <a:r>
              <a:rPr lang="en-US" sz="2400" b="1" dirty="0">
                <a:ea typeface="+mn-ea"/>
              </a:rPr>
              <a:t>that the cell needs to take in or get rid of must cross the cell membrane</a:t>
            </a:r>
            <a:endParaRPr lang="en-CA" sz="2400" dirty="0">
              <a:ea typeface="+mn-ea"/>
            </a:endParaRPr>
          </a:p>
          <a:p>
            <a:pPr marL="0" indent="0" eaLnBrk="1" fontAlgn="auto" hangingPunct="1">
              <a:spcAft>
                <a:spcPts val="0"/>
              </a:spcAft>
              <a:buClr>
                <a:schemeClr val="accent5"/>
              </a:buClr>
              <a:buFont typeface="Arial" pitchFamily="34" charset="0"/>
              <a:buNone/>
              <a:defRPr/>
            </a:pPr>
            <a:r>
              <a:rPr lang="en-US" sz="2400" b="1" dirty="0" smtClean="0">
                <a:ea typeface="+mn-ea"/>
              </a:rPr>
              <a:t>B.  Cell </a:t>
            </a:r>
            <a:r>
              <a:rPr lang="en-US" sz="2400" b="1" dirty="0">
                <a:ea typeface="+mn-ea"/>
              </a:rPr>
              <a:t>membrane can choose the molecules that will cross this barrier, hence it is selectively permeable</a:t>
            </a:r>
            <a:endParaRPr lang="en-CA" sz="2400" dirty="0">
              <a:ea typeface="+mn-ea"/>
            </a:endParaRPr>
          </a:p>
          <a:p>
            <a:pPr marL="346075" lvl="3" indent="0" eaLnBrk="1" fontAlgn="auto" hangingPunct="1">
              <a:spcAft>
                <a:spcPts val="0"/>
              </a:spcAft>
              <a:buFont typeface="Arial" pitchFamily="34" charset="0"/>
              <a:buNone/>
              <a:defRPr/>
            </a:pPr>
            <a:r>
              <a:rPr lang="en-US" sz="2200" b="1" dirty="0" smtClean="0">
                <a:ea typeface="+mn-ea"/>
              </a:rPr>
              <a:t>1.  Selectively </a:t>
            </a:r>
            <a:r>
              <a:rPr lang="en-US" sz="2200" b="1" dirty="0">
                <a:ea typeface="+mn-ea"/>
              </a:rPr>
              <a:t>permeable - some molecules can enter the cell, while other molecules (which can be the same size) are not allowed to enter</a:t>
            </a:r>
            <a:endParaRPr lang="en-CA" sz="2200" dirty="0">
              <a:ea typeface="+mn-ea"/>
            </a:endParaRPr>
          </a:p>
          <a:p>
            <a:pPr marL="346075" lvl="3" indent="0" eaLnBrk="1" fontAlgn="auto" hangingPunct="1">
              <a:spcAft>
                <a:spcPts val="0"/>
              </a:spcAft>
              <a:buFont typeface="Arial" pitchFamily="34" charset="0"/>
              <a:buNone/>
              <a:defRPr/>
            </a:pPr>
            <a:r>
              <a:rPr lang="en-US" sz="2200" b="1" dirty="0" smtClean="0">
                <a:ea typeface="+mn-ea"/>
              </a:rPr>
              <a:t>2.  Cell </a:t>
            </a:r>
            <a:r>
              <a:rPr lang="en-US" sz="2200" b="1" dirty="0">
                <a:ea typeface="+mn-ea"/>
              </a:rPr>
              <a:t>membrane can discriminate between different molecules that are the same size</a:t>
            </a:r>
            <a:endParaRPr lang="en-CA" sz="2200" dirty="0">
              <a:ea typeface="+mn-ea"/>
            </a:endParaRPr>
          </a:p>
          <a:p>
            <a:pPr marL="0" indent="0" eaLnBrk="1" fontAlgn="auto" hangingPunct="1">
              <a:spcAft>
                <a:spcPts val="0"/>
              </a:spcAft>
              <a:buClr>
                <a:schemeClr val="accent5"/>
              </a:buClr>
              <a:buFont typeface="Arial" pitchFamily="34" charset="0"/>
              <a:buNone/>
              <a:defRPr/>
            </a:pPr>
            <a:endParaRPr lang="en-CA" sz="2400" dirty="0">
              <a:ea typeface="+mn-ea"/>
            </a:endParaRPr>
          </a:p>
        </p:txBody>
      </p:sp>
      <p:sp>
        <p:nvSpPr>
          <p:cNvPr id="4" name="Date Placeholder 3"/>
          <p:cNvSpPr>
            <a:spLocks noGrp="1"/>
          </p:cNvSpPr>
          <p:nvPr>
            <p:ph type="dt" sz="half" idx="10"/>
          </p:nvPr>
        </p:nvSpPr>
        <p:spPr/>
        <p:txBody>
          <a:bodyPr rtlCol="0">
            <a:normAutofit/>
          </a:bodyPr>
          <a:lstStyle/>
          <a:p>
            <a:pPr fontAlgn="auto">
              <a:spcBef>
                <a:spcPts val="0"/>
              </a:spcBef>
              <a:spcAft>
                <a:spcPts val="0"/>
              </a:spcAft>
              <a:defRPr/>
            </a:pPr>
            <a:fld id="{14CB1CAA-32CD-4B55-B92A-B8F0843CACF4}" type="datetime2">
              <a:rPr lang="en-US">
                <a:solidFill>
                  <a:schemeClr val="tx1">
                    <a:alpha val="65000"/>
                  </a:schemeClr>
                </a:solidFill>
                <a:latin typeface="+mn-lt"/>
                <a:ea typeface="+mn-ea"/>
              </a:rPr>
              <a:pPr fontAlgn="auto">
                <a:spcBef>
                  <a:spcPts val="0"/>
                </a:spcBef>
                <a:spcAft>
                  <a:spcPts val="0"/>
                </a:spcAft>
                <a:defRPr/>
              </a:pPr>
              <a:t>Thursday, October 27, 16</a:t>
            </a:fld>
            <a:endParaRPr lang="en-US" dirty="0">
              <a:solidFill>
                <a:schemeClr val="tx1">
                  <a:alpha val="65000"/>
                </a:schemeClr>
              </a:solidFill>
              <a:latin typeface="+mn-lt"/>
              <a:ea typeface="+mn-ea"/>
            </a:endParaRPr>
          </a:p>
        </p:txBody>
      </p:sp>
      <p:sp>
        <p:nvSpPr>
          <p:cNvPr id="6" name="Footer Placeholder 5"/>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rtlCol="0"/>
          <a:lstStyle/>
          <a:p>
            <a:pPr fontAlgn="auto">
              <a:spcBef>
                <a:spcPts val="0"/>
              </a:spcBef>
              <a:spcAft>
                <a:spcPts val="0"/>
              </a:spcAft>
              <a:defRPr/>
            </a:pPr>
            <a:fld id="{D8EA96B8-94C5-49A9-8547-2854B48460B9}" type="slidenum">
              <a:rPr lang="en-US">
                <a:solidFill>
                  <a:schemeClr val="tx1">
                    <a:alpha val="65000"/>
                  </a:schemeClr>
                </a:solidFill>
                <a:latin typeface="+mn-lt"/>
                <a:ea typeface="+mn-ea"/>
              </a:rPr>
              <a:pPr fontAlgn="auto">
                <a:spcBef>
                  <a:spcPts val="0"/>
                </a:spcBef>
                <a:spcAft>
                  <a:spcPts val="0"/>
                </a:spcAft>
                <a:defRPr/>
              </a:pPr>
              <a:t>14</a:t>
            </a:fld>
            <a:endParaRPr lang="en-US" dirty="0">
              <a:solidFill>
                <a:schemeClr val="tx1">
                  <a:alpha val="65000"/>
                </a:schemeClr>
              </a:solidFill>
              <a:latin typeface="+mn-lt"/>
              <a:ea typeface="+mn-ea"/>
            </a:endParaRP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70" name="Title 5"/>
          <p:cNvSpPr>
            <a:spLocks noGrp="1"/>
          </p:cNvSpPr>
          <p:nvPr>
            <p:ph type="title"/>
          </p:nvPr>
        </p:nvSpPr>
        <p:spPr/>
        <p:txBody>
          <a:bodyPr>
            <a:normAutofit fontScale="90000"/>
          </a:bodyPr>
          <a:lstStyle/>
          <a:p>
            <a:pPr eaLnBrk="1" hangingPunct="1"/>
            <a:r>
              <a:rPr lang="en-CA" sz="3600" smtClean="0">
                <a:cs typeface="Tunga" pitchFamily="2" charset="0"/>
              </a:rPr>
              <a:t/>
            </a:r>
            <a:br>
              <a:rPr lang="en-CA" sz="3600" smtClean="0">
                <a:cs typeface="Tunga" pitchFamily="2" charset="0"/>
              </a:rPr>
            </a:br>
            <a:r>
              <a:rPr lang="en-CA" sz="3600" smtClean="0">
                <a:cs typeface="Tunga" pitchFamily="2" charset="0"/>
              </a:rPr>
              <a:t/>
            </a:r>
            <a:br>
              <a:rPr lang="en-CA" sz="3600" smtClean="0">
                <a:cs typeface="Tunga" pitchFamily="2" charset="0"/>
              </a:rPr>
            </a:br>
            <a:r>
              <a:rPr lang="en-CA" sz="3600" smtClean="0">
                <a:cs typeface="Tunga" pitchFamily="2" charset="0"/>
              </a:rPr>
              <a:t/>
            </a:r>
            <a:br>
              <a:rPr lang="en-CA" sz="3600" smtClean="0">
                <a:cs typeface="Tunga" pitchFamily="2" charset="0"/>
              </a:rPr>
            </a:br>
            <a:r>
              <a:rPr lang="en-CA" sz="3600" smtClean="0">
                <a:cs typeface="Tunga" pitchFamily="2" charset="0"/>
              </a:rPr>
              <a:t/>
            </a:r>
            <a:br>
              <a:rPr lang="en-CA" sz="3600" smtClean="0">
                <a:cs typeface="Tunga" pitchFamily="2" charset="0"/>
              </a:rPr>
            </a:br>
            <a:r>
              <a:rPr lang="en-CA" sz="3600" smtClean="0">
                <a:cs typeface="Tunga" pitchFamily="2" charset="0"/>
              </a:rPr>
              <a:t/>
            </a:r>
            <a:br>
              <a:rPr lang="en-CA" sz="3600" smtClean="0">
                <a:cs typeface="Tunga" pitchFamily="2" charset="0"/>
              </a:rPr>
            </a:br>
            <a:r>
              <a:rPr lang="en-CA" sz="3600" smtClean="0">
                <a:cs typeface="Tunga" pitchFamily="2" charset="0"/>
              </a:rPr>
              <a:t/>
            </a:r>
            <a:br>
              <a:rPr lang="en-CA" sz="3600" smtClean="0">
                <a:cs typeface="Tunga" pitchFamily="2" charset="0"/>
              </a:rPr>
            </a:br>
            <a:r>
              <a:rPr lang="en-CA" sz="3600" smtClean="0">
                <a:cs typeface="Tunga" pitchFamily="2" charset="0"/>
              </a:rPr>
              <a:t/>
            </a:r>
            <a:br>
              <a:rPr lang="en-CA" sz="3600" smtClean="0">
                <a:cs typeface="Tunga" pitchFamily="2" charset="0"/>
              </a:rPr>
            </a:br>
            <a:r>
              <a:rPr lang="en-CA" sz="3600" smtClean="0">
                <a:cs typeface="Tunga" pitchFamily="2" charset="0"/>
              </a:rPr>
              <a:t/>
            </a:r>
            <a:br>
              <a:rPr lang="en-CA" sz="3600" smtClean="0">
                <a:cs typeface="Tunga" pitchFamily="2" charset="0"/>
              </a:rPr>
            </a:br>
            <a:r>
              <a:rPr lang="en-CA" sz="3600" smtClean="0">
                <a:cs typeface="Tunga" pitchFamily="2" charset="0"/>
              </a:rPr>
              <a:t/>
            </a:r>
            <a:br>
              <a:rPr lang="en-CA" sz="3600" smtClean="0">
                <a:cs typeface="Tunga" pitchFamily="2" charset="0"/>
              </a:rPr>
            </a:br>
            <a:r>
              <a:rPr lang="en-CA" sz="3600" smtClean="0">
                <a:cs typeface="Tunga" pitchFamily="2" charset="0"/>
              </a:rPr>
              <a:t/>
            </a:r>
            <a:br>
              <a:rPr lang="en-CA" sz="3600" smtClean="0">
                <a:cs typeface="Tunga" pitchFamily="2" charset="0"/>
              </a:rPr>
            </a:br>
            <a:r>
              <a:rPr lang="en-CA" sz="6600" smtClean="0">
                <a:cs typeface="Tunga" pitchFamily="2" charset="0"/>
              </a:rPr>
              <a:t/>
            </a:r>
            <a:br>
              <a:rPr lang="en-CA" sz="6600" smtClean="0">
                <a:cs typeface="Tunga" pitchFamily="2" charset="0"/>
              </a:rPr>
            </a:br>
            <a:r>
              <a:rPr lang="en-CA" sz="2800" smtClean="0">
                <a:cs typeface="Tunga" pitchFamily="2" charset="0"/>
              </a:rPr>
              <a:t/>
            </a:r>
            <a:br>
              <a:rPr lang="en-CA" sz="2800" smtClean="0">
                <a:cs typeface="Tunga" pitchFamily="2" charset="0"/>
              </a:rPr>
            </a:br>
            <a:r>
              <a:rPr lang="en-CA" sz="2800" smtClean="0">
                <a:cs typeface="Tunga" pitchFamily="2" charset="0"/>
              </a:rPr>
              <a:t>C.  Three general methods by which substances can enter and exit the cell</a:t>
            </a:r>
            <a:r>
              <a:rPr lang="en-CA" sz="1200" smtClean="0">
                <a:cs typeface="Tunga" pitchFamily="2" charset="0"/>
              </a:rPr>
              <a:t/>
            </a:r>
            <a:br>
              <a:rPr lang="en-CA" sz="1200" smtClean="0">
                <a:cs typeface="Tunga" pitchFamily="2" charset="0"/>
              </a:rPr>
            </a:br>
            <a:endParaRPr lang="en-CA" sz="1200" smtClean="0">
              <a:cs typeface="Tunga" pitchFamily="2" charset="0"/>
            </a:endParaRPr>
          </a:p>
        </p:txBody>
      </p:sp>
      <p:graphicFrame>
        <p:nvGraphicFramePr>
          <p:cNvPr id="7" name="Content Placeholder 6"/>
          <p:cNvGraphicFramePr>
            <a:graphicFrameLocks noGrp="1"/>
          </p:cNvGraphicFramePr>
          <p:nvPr>
            <p:ph idx="1"/>
          </p:nvPr>
        </p:nvGraphicFramePr>
        <p:xfrm>
          <a:off x="395288" y="1628775"/>
          <a:ext cx="7993062" cy="4940299"/>
        </p:xfrm>
        <a:graphic>
          <a:graphicData uri="http://schemas.openxmlformats.org/drawingml/2006/table">
            <a:tbl>
              <a:tblPr firstRow="1" firstCol="1" bandRow="1" bandCol="1">
                <a:tableStyleId>{5C22544A-7EE6-4342-B048-85BDC9FD1C3A}</a:tableStyleId>
              </a:tblPr>
              <a:tblGrid>
                <a:gridCol w="4252954"/>
                <a:gridCol w="3740108"/>
              </a:tblGrid>
              <a:tr h="411692">
                <a:tc>
                  <a:txBody>
                    <a:bodyPr/>
                    <a:lstStyle/>
                    <a:p>
                      <a:pPr algn="ctr">
                        <a:spcAft>
                          <a:spcPts val="0"/>
                        </a:spcAft>
                      </a:pPr>
                      <a:r>
                        <a:rPr lang="en-US" sz="2400">
                          <a:effectLst/>
                        </a:rPr>
                        <a:t>Name</a:t>
                      </a:r>
                      <a:endParaRPr lang="en-CA" sz="1400">
                        <a:effectLst/>
                        <a:latin typeface="Garamond"/>
                        <a:ea typeface="Times New Roman"/>
                        <a:cs typeface="Times New Roman"/>
                      </a:endParaRPr>
                    </a:p>
                  </a:txBody>
                  <a:tcPr marL="68581" marR="68581" marT="0" marB="0"/>
                </a:tc>
                <a:tc>
                  <a:txBody>
                    <a:bodyPr/>
                    <a:lstStyle/>
                    <a:p>
                      <a:pPr algn="ctr">
                        <a:spcAft>
                          <a:spcPts val="0"/>
                        </a:spcAft>
                      </a:pPr>
                      <a:r>
                        <a:rPr lang="en-US" sz="2400">
                          <a:effectLst/>
                        </a:rPr>
                        <a:t>Examples</a:t>
                      </a:r>
                      <a:endParaRPr lang="en-CA" sz="1400">
                        <a:effectLst/>
                        <a:latin typeface="Garamond"/>
                        <a:ea typeface="Times New Roman"/>
                        <a:cs typeface="Times New Roman"/>
                      </a:endParaRPr>
                    </a:p>
                  </a:txBody>
                  <a:tcPr marL="68581" marR="68581" marT="0" marB="0"/>
                </a:tc>
              </a:tr>
              <a:tr h="1235075">
                <a:tc>
                  <a:txBody>
                    <a:bodyPr/>
                    <a:lstStyle/>
                    <a:p>
                      <a:pPr>
                        <a:spcAft>
                          <a:spcPts val="0"/>
                        </a:spcAft>
                      </a:pPr>
                      <a:r>
                        <a:rPr lang="en-US" sz="2400">
                          <a:effectLst/>
                        </a:rPr>
                        <a:t>Diffusion </a:t>
                      </a:r>
                      <a:endParaRPr lang="en-CA" sz="1400">
                        <a:effectLst/>
                        <a:latin typeface="Garamond"/>
                        <a:ea typeface="Times New Roman"/>
                        <a:cs typeface="Times New Roman"/>
                      </a:endParaRPr>
                    </a:p>
                  </a:txBody>
                  <a:tcPr marL="68581" marR="68581" marT="0" marB="0"/>
                </a:tc>
                <a:tc>
                  <a:txBody>
                    <a:bodyPr/>
                    <a:lstStyle/>
                    <a:p>
                      <a:pPr>
                        <a:spcAft>
                          <a:spcPts val="0"/>
                        </a:spcAft>
                      </a:pPr>
                      <a:r>
                        <a:rPr lang="en-US" sz="2400">
                          <a:effectLst/>
                        </a:rPr>
                        <a:t>lipid-soluble molecules, water, gases</a:t>
                      </a:r>
                      <a:endParaRPr lang="en-CA" sz="1400">
                        <a:effectLst/>
                        <a:latin typeface="Garamond"/>
                        <a:ea typeface="Times New Roman"/>
                        <a:cs typeface="Times New Roman"/>
                      </a:endParaRPr>
                    </a:p>
                  </a:txBody>
                  <a:tcPr marL="68581" marR="68581" marT="0" marB="0"/>
                </a:tc>
              </a:tr>
              <a:tr h="1646766">
                <a:tc>
                  <a:txBody>
                    <a:bodyPr/>
                    <a:lstStyle/>
                    <a:p>
                      <a:pPr>
                        <a:spcAft>
                          <a:spcPts val="0"/>
                        </a:spcAft>
                      </a:pPr>
                      <a:r>
                        <a:rPr lang="en-US" sz="2400">
                          <a:effectLst/>
                        </a:rPr>
                        <a:t>Transport by carriers (active and facilitated transport)</a:t>
                      </a:r>
                      <a:endParaRPr lang="en-CA" sz="1400">
                        <a:effectLst/>
                        <a:latin typeface="Garamond"/>
                        <a:ea typeface="Times New Roman"/>
                        <a:cs typeface="Times New Roman"/>
                      </a:endParaRPr>
                    </a:p>
                  </a:txBody>
                  <a:tcPr marL="68581" marR="68581" marT="0" marB="0"/>
                </a:tc>
                <a:tc>
                  <a:txBody>
                    <a:bodyPr/>
                    <a:lstStyle/>
                    <a:p>
                      <a:pPr>
                        <a:spcAft>
                          <a:spcPts val="0"/>
                        </a:spcAft>
                      </a:pPr>
                      <a:r>
                        <a:rPr lang="en-US" sz="2400">
                          <a:effectLst/>
                        </a:rPr>
                        <a:t>sugars and amino acids</a:t>
                      </a:r>
                      <a:endParaRPr lang="en-CA" sz="1400">
                        <a:effectLst/>
                      </a:endParaRPr>
                    </a:p>
                    <a:p>
                      <a:pPr>
                        <a:spcAft>
                          <a:spcPts val="0"/>
                        </a:spcAft>
                      </a:pPr>
                      <a:r>
                        <a:rPr lang="en-US" sz="2400">
                          <a:effectLst/>
                        </a:rPr>
                        <a:t>sugars, amino acids., ions</a:t>
                      </a:r>
                      <a:endParaRPr lang="en-CA" sz="1400">
                        <a:effectLst/>
                        <a:latin typeface="Garamond"/>
                        <a:ea typeface="Times New Roman"/>
                        <a:cs typeface="Times New Roman"/>
                      </a:endParaRPr>
                    </a:p>
                  </a:txBody>
                  <a:tcPr marL="68581" marR="68581" marT="0" marB="0"/>
                </a:tc>
              </a:tr>
              <a:tr h="1646766">
                <a:tc>
                  <a:txBody>
                    <a:bodyPr/>
                    <a:lstStyle/>
                    <a:p>
                      <a:pPr>
                        <a:spcAft>
                          <a:spcPts val="0"/>
                        </a:spcAft>
                      </a:pPr>
                      <a:r>
                        <a:rPr lang="en-US" sz="2400">
                          <a:effectLst/>
                        </a:rPr>
                        <a:t>Endocytosis and exocytosis (e.g. pinocytosis and phagocytosis)</a:t>
                      </a:r>
                      <a:endParaRPr lang="en-CA" sz="1400">
                        <a:effectLst/>
                        <a:latin typeface="Garamond"/>
                        <a:ea typeface="Times New Roman"/>
                        <a:cs typeface="Times New Roman"/>
                      </a:endParaRPr>
                    </a:p>
                  </a:txBody>
                  <a:tcPr marL="68581" marR="68581" marT="0" marB="0"/>
                </a:tc>
                <a:tc>
                  <a:txBody>
                    <a:bodyPr/>
                    <a:lstStyle/>
                    <a:p>
                      <a:pPr>
                        <a:spcAft>
                          <a:spcPts val="0"/>
                        </a:spcAft>
                      </a:pPr>
                      <a:r>
                        <a:rPr lang="en-US" sz="2400" dirty="0">
                          <a:effectLst/>
                        </a:rPr>
                        <a:t>macromolecules (e.g. proteins), cells or subcellular material</a:t>
                      </a:r>
                      <a:endParaRPr lang="en-CA" sz="1400" dirty="0">
                        <a:effectLst/>
                        <a:latin typeface="Garamond"/>
                        <a:ea typeface="Times New Roman"/>
                        <a:cs typeface="Times New Roman"/>
                      </a:endParaRPr>
                    </a:p>
                  </a:txBody>
                  <a:tcPr marL="68581" marR="68581" marT="0" marB="0"/>
                </a:tc>
              </a:tr>
            </a:tbl>
          </a:graphicData>
        </a:graphic>
      </p:graphicFrame>
      <p:sp>
        <p:nvSpPr>
          <p:cNvPr id="3" name="Date Placeholder 2"/>
          <p:cNvSpPr>
            <a:spLocks noGrp="1"/>
          </p:cNvSpPr>
          <p:nvPr>
            <p:ph type="dt" sz="half" idx="10"/>
          </p:nvPr>
        </p:nvSpPr>
        <p:spPr/>
        <p:txBody>
          <a:bodyPr rtlCol="0">
            <a:normAutofit/>
          </a:bodyPr>
          <a:lstStyle/>
          <a:p>
            <a:pPr fontAlgn="auto">
              <a:spcBef>
                <a:spcPts val="0"/>
              </a:spcBef>
              <a:spcAft>
                <a:spcPts val="0"/>
              </a:spcAft>
              <a:defRPr/>
            </a:pPr>
            <a:fld id="{14CB1CAA-32CD-4B55-B92A-B8F0843CACF4}" type="datetime2">
              <a:rPr lang="en-US">
                <a:solidFill>
                  <a:schemeClr val="tx1">
                    <a:alpha val="65000"/>
                  </a:schemeClr>
                </a:solidFill>
                <a:latin typeface="+mn-lt"/>
                <a:ea typeface="+mn-ea"/>
              </a:rPr>
              <a:pPr fontAlgn="auto">
                <a:spcBef>
                  <a:spcPts val="0"/>
                </a:spcBef>
                <a:spcAft>
                  <a:spcPts val="0"/>
                </a:spcAft>
                <a:defRPr/>
              </a:pPr>
              <a:t>Thursday, October 27, 16</a:t>
            </a:fld>
            <a:endParaRPr lang="en-US" dirty="0">
              <a:solidFill>
                <a:schemeClr val="tx1">
                  <a:alpha val="65000"/>
                </a:schemeClr>
              </a:solidFill>
              <a:latin typeface="+mn-lt"/>
              <a:ea typeface="+mn-ea"/>
            </a:endParaRPr>
          </a:p>
        </p:txBody>
      </p:sp>
      <p:sp>
        <p:nvSpPr>
          <p:cNvPr id="5" name="Footer Placeholder 4"/>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rtlCol="0"/>
          <a:lstStyle/>
          <a:p>
            <a:pPr fontAlgn="auto">
              <a:spcBef>
                <a:spcPts val="0"/>
              </a:spcBef>
              <a:spcAft>
                <a:spcPts val="0"/>
              </a:spcAft>
              <a:defRPr/>
            </a:pPr>
            <a:fld id="{1B98344A-A7CC-4839-AA9C-DE55DAED7DDA}" type="slidenum">
              <a:rPr lang="en-US">
                <a:solidFill>
                  <a:schemeClr val="tx1">
                    <a:alpha val="65000"/>
                  </a:schemeClr>
                </a:solidFill>
                <a:latin typeface="+mn-lt"/>
                <a:ea typeface="+mn-ea"/>
              </a:rPr>
              <a:pPr fontAlgn="auto">
                <a:spcBef>
                  <a:spcPts val="0"/>
                </a:spcBef>
                <a:spcAft>
                  <a:spcPts val="0"/>
                </a:spcAft>
                <a:defRPr/>
              </a:pPr>
              <a:t>15</a:t>
            </a:fld>
            <a:endParaRPr lang="en-US" dirty="0">
              <a:solidFill>
                <a:schemeClr val="tx1">
                  <a:alpha val="65000"/>
                </a:schemeClr>
              </a:solidFill>
              <a:latin typeface="+mn-lt"/>
              <a:ea typeface="+mn-ea"/>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Title 5"/>
          <p:cNvSpPr>
            <a:spLocks noGrp="1"/>
          </p:cNvSpPr>
          <p:nvPr>
            <p:ph type="title"/>
          </p:nvPr>
        </p:nvSpPr>
        <p:spPr/>
        <p:txBody>
          <a:bodyPr/>
          <a:lstStyle/>
          <a:p>
            <a:pPr eaLnBrk="1" hangingPunct="1"/>
            <a:r>
              <a:rPr lang="en-US" b="1" dirty="0" smtClean="0">
                <a:cs typeface="Tunga" pitchFamily="2" charset="0"/>
              </a:rPr>
              <a:t>II.	</a:t>
            </a:r>
            <a:r>
              <a:rPr lang="en-US" b="1" u="sng" dirty="0" smtClean="0">
                <a:cs typeface="Tunga" pitchFamily="2" charset="0"/>
              </a:rPr>
              <a:t>Diffusion </a:t>
            </a:r>
            <a:r>
              <a:rPr lang="en-US" b="1" u="sng" dirty="0" smtClean="0">
                <a:cs typeface="Tunga" pitchFamily="2" charset="0"/>
                <a:hlinkClick r:id="rId3"/>
              </a:rPr>
              <a:t>ANIMATION</a:t>
            </a:r>
            <a:endParaRPr lang="en-CA" dirty="0" smtClean="0">
              <a:cs typeface="Tunga" pitchFamily="2" charset="0"/>
            </a:endParaRPr>
          </a:p>
        </p:txBody>
      </p:sp>
      <p:sp>
        <p:nvSpPr>
          <p:cNvPr id="2" name="Content Placeholder 1"/>
          <p:cNvSpPr>
            <a:spLocks noGrp="1"/>
          </p:cNvSpPr>
          <p:nvPr>
            <p:ph idx="1"/>
          </p:nvPr>
        </p:nvSpPr>
        <p:spPr>
          <a:xfrm>
            <a:off x="352425" y="1463675"/>
            <a:ext cx="8540750" cy="4724400"/>
          </a:xfrm>
        </p:spPr>
        <p:txBody>
          <a:bodyPr/>
          <a:lstStyle/>
          <a:p>
            <a:pPr marL="457200" indent="-457200" eaLnBrk="1" fontAlgn="auto" hangingPunct="1">
              <a:spcAft>
                <a:spcPts val="0"/>
              </a:spcAft>
              <a:buClr>
                <a:schemeClr val="accent5"/>
              </a:buClr>
              <a:buFont typeface="Arial" pitchFamily="34" charset="0"/>
              <a:buAutoNum type="alphaUcPeriod"/>
              <a:defRPr/>
            </a:pPr>
            <a:r>
              <a:rPr lang="en-US" sz="2400" b="1" dirty="0" smtClean="0">
                <a:ea typeface="+mn-ea"/>
              </a:rPr>
              <a:t>Particles </a:t>
            </a:r>
            <a:r>
              <a:rPr lang="en-US" sz="2400" b="1" dirty="0">
                <a:ea typeface="+mn-ea"/>
              </a:rPr>
              <a:t>moving from an area of greater concentration towards an area of lesser concentration until it is equally </a:t>
            </a:r>
            <a:r>
              <a:rPr lang="en-US" sz="2400" b="1" dirty="0" smtClean="0">
                <a:ea typeface="+mn-ea"/>
              </a:rPr>
              <a:t>distributed</a:t>
            </a:r>
          </a:p>
          <a:p>
            <a:pPr marL="457200" indent="-457200" eaLnBrk="1" fontAlgn="auto" hangingPunct="1">
              <a:spcAft>
                <a:spcPts val="0"/>
              </a:spcAft>
              <a:buClr>
                <a:schemeClr val="accent5"/>
              </a:buClr>
              <a:buFont typeface="Arial" pitchFamily="34" charset="0"/>
              <a:buAutoNum type="alphaUcPeriod"/>
              <a:defRPr/>
            </a:pPr>
            <a:r>
              <a:rPr lang="en-US" sz="2400" b="1" dirty="0" smtClean="0">
                <a:ea typeface="+mn-ea"/>
                <a:hlinkClick r:id="rId4"/>
              </a:rPr>
              <a:t>ANIMATION BBC</a:t>
            </a:r>
            <a:endParaRPr lang="en-US" sz="2400" b="1" dirty="0">
              <a:ea typeface="+mn-ea"/>
            </a:endParaRPr>
          </a:p>
          <a:p>
            <a:pPr marL="457200" indent="-457200" eaLnBrk="1" fontAlgn="auto" hangingPunct="1">
              <a:spcAft>
                <a:spcPts val="0"/>
              </a:spcAft>
              <a:buClr>
                <a:schemeClr val="accent5"/>
              </a:buClr>
              <a:buFont typeface="Arial" pitchFamily="34" charset="0"/>
              <a:buAutoNum type="alphaUcPeriod"/>
              <a:defRPr/>
            </a:pPr>
            <a:endParaRPr lang="en-CA" sz="2400" dirty="0">
              <a:ea typeface="+mn-ea"/>
            </a:endParaRPr>
          </a:p>
        </p:txBody>
      </p:sp>
      <p:sp>
        <p:nvSpPr>
          <p:cNvPr id="3" name="Date Placeholder 2"/>
          <p:cNvSpPr>
            <a:spLocks noGrp="1"/>
          </p:cNvSpPr>
          <p:nvPr>
            <p:ph type="dt" sz="half" idx="10"/>
          </p:nvPr>
        </p:nvSpPr>
        <p:spPr/>
        <p:txBody>
          <a:bodyPr rtlCol="0">
            <a:normAutofit/>
          </a:bodyPr>
          <a:lstStyle/>
          <a:p>
            <a:pPr fontAlgn="auto">
              <a:spcBef>
                <a:spcPts val="0"/>
              </a:spcBef>
              <a:spcAft>
                <a:spcPts val="0"/>
              </a:spcAft>
              <a:defRPr/>
            </a:pPr>
            <a:fld id="{14CB1CAA-32CD-4B55-B92A-B8F0843CACF4}" type="datetime2">
              <a:rPr lang="en-US">
                <a:solidFill>
                  <a:schemeClr val="tx1">
                    <a:alpha val="65000"/>
                  </a:schemeClr>
                </a:solidFill>
                <a:latin typeface="+mn-lt"/>
                <a:ea typeface="+mn-ea"/>
              </a:rPr>
              <a:pPr fontAlgn="auto">
                <a:spcBef>
                  <a:spcPts val="0"/>
                </a:spcBef>
                <a:spcAft>
                  <a:spcPts val="0"/>
                </a:spcAft>
                <a:defRPr/>
              </a:pPr>
              <a:t>Thursday, October 27, 16</a:t>
            </a:fld>
            <a:endParaRPr lang="en-US" dirty="0">
              <a:solidFill>
                <a:schemeClr val="tx1">
                  <a:alpha val="65000"/>
                </a:schemeClr>
              </a:solidFill>
              <a:latin typeface="+mn-lt"/>
              <a:ea typeface="+mn-ea"/>
            </a:endParaRPr>
          </a:p>
        </p:txBody>
      </p:sp>
      <p:sp>
        <p:nvSpPr>
          <p:cNvPr id="5" name="Footer Placeholder 4"/>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rtlCol="0"/>
          <a:lstStyle/>
          <a:p>
            <a:pPr fontAlgn="auto">
              <a:spcBef>
                <a:spcPts val="0"/>
              </a:spcBef>
              <a:spcAft>
                <a:spcPts val="0"/>
              </a:spcAft>
              <a:defRPr/>
            </a:pPr>
            <a:fld id="{16A1A00A-1AA0-4FD4-B90D-2F502A3A361A}" type="slidenum">
              <a:rPr lang="en-US">
                <a:solidFill>
                  <a:schemeClr val="tx1">
                    <a:alpha val="65000"/>
                  </a:schemeClr>
                </a:solidFill>
                <a:latin typeface="+mn-lt"/>
                <a:ea typeface="+mn-ea"/>
              </a:rPr>
              <a:pPr fontAlgn="auto">
                <a:spcBef>
                  <a:spcPts val="0"/>
                </a:spcBef>
                <a:spcAft>
                  <a:spcPts val="0"/>
                </a:spcAft>
                <a:defRPr/>
              </a:pPr>
              <a:t>16</a:t>
            </a:fld>
            <a:endParaRPr lang="en-US" dirty="0">
              <a:solidFill>
                <a:schemeClr val="tx1">
                  <a:alpha val="65000"/>
                </a:schemeClr>
              </a:solidFill>
              <a:latin typeface="+mn-lt"/>
              <a:ea typeface="+mn-ea"/>
            </a:endParaRPr>
          </a:p>
        </p:txBody>
      </p:sp>
      <p:pic>
        <p:nvPicPr>
          <p:cNvPr id="2867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47813" y="3500438"/>
            <a:ext cx="5570537"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5"/>
          <p:cNvSpPr>
            <a:spLocks noGrp="1"/>
          </p:cNvSpPr>
          <p:nvPr>
            <p:ph type="title"/>
          </p:nvPr>
        </p:nvSpPr>
        <p:spPr/>
        <p:txBody>
          <a:bodyPr/>
          <a:lstStyle/>
          <a:p>
            <a:pPr eaLnBrk="1" hangingPunct="1"/>
            <a:endParaRPr lang="en-CA" smtClean="0">
              <a:cs typeface="Tunga" pitchFamily="2" charset="0"/>
            </a:endParaRPr>
          </a:p>
        </p:txBody>
      </p:sp>
      <p:sp>
        <p:nvSpPr>
          <p:cNvPr id="2" name="Content Placeholder 1"/>
          <p:cNvSpPr>
            <a:spLocks noGrp="1"/>
          </p:cNvSpPr>
          <p:nvPr>
            <p:ph idx="1"/>
          </p:nvPr>
        </p:nvSpPr>
        <p:spPr/>
        <p:txBody>
          <a:bodyPr wrap="square" numCol="1" anchor="t" anchorCtr="0" compatLnSpc="1">
            <a:prstTxWarp prst="textNoShape">
              <a:avLst/>
            </a:prstTxWarp>
          </a:bodyPr>
          <a:lstStyle/>
          <a:p>
            <a:pPr marL="0" indent="0" eaLnBrk="1" hangingPunct="1">
              <a:buFont typeface="Arial" pitchFamily="34" charset="0"/>
              <a:buNone/>
              <a:defRPr/>
            </a:pPr>
            <a:r>
              <a:rPr lang="en-US" sz="3200" b="1" dirty="0" smtClean="0"/>
              <a:t>B.  Random movement of molecules due to the Kinetic Molecular Theory (Brownian motion)</a:t>
            </a:r>
            <a:endParaRPr lang="en-CA" sz="3200" dirty="0" smtClean="0"/>
          </a:p>
          <a:p>
            <a:pPr marL="0" indent="0" eaLnBrk="1" hangingPunct="1">
              <a:buFont typeface="Arial" pitchFamily="34" charset="0"/>
              <a:buNone/>
              <a:defRPr/>
            </a:pPr>
            <a:r>
              <a:rPr lang="en-US" sz="3200" b="1" dirty="0" smtClean="0"/>
              <a:t>C.  Passive process – does not require energy</a:t>
            </a:r>
            <a:endParaRPr lang="en-CA" sz="3200" dirty="0" smtClean="0"/>
          </a:p>
          <a:p>
            <a:pPr marL="0" indent="0" eaLnBrk="1" hangingPunct="1">
              <a:buFont typeface="Arial" pitchFamily="34" charset="0"/>
              <a:buAutoNum type="alphaUcPeriod" startAt="4"/>
              <a:defRPr/>
            </a:pPr>
            <a:r>
              <a:rPr lang="en-US" sz="3200" b="1" dirty="0" smtClean="0"/>
              <a:t> Diffusion </a:t>
            </a:r>
            <a:r>
              <a:rPr lang="en-US" sz="3200" b="1" dirty="0" smtClean="0"/>
              <a:t>is a slow process.</a:t>
            </a:r>
          </a:p>
          <a:p>
            <a:pPr marL="0" indent="0" eaLnBrk="1" hangingPunct="1">
              <a:buFont typeface="Arial" pitchFamily="34" charset="0"/>
              <a:buAutoNum type="alphaUcPeriod" startAt="4"/>
              <a:defRPr/>
            </a:pPr>
            <a:endParaRPr lang="en-CA" dirty="0" smtClean="0"/>
          </a:p>
          <a:p>
            <a:pPr marL="0" indent="0" eaLnBrk="1" hangingPunct="1">
              <a:buFont typeface="Arial" pitchFamily="34" charset="0"/>
              <a:buNone/>
              <a:defRPr/>
            </a:pPr>
            <a:endParaRPr lang="en-CA" dirty="0" smtClean="0"/>
          </a:p>
        </p:txBody>
      </p:sp>
      <p:sp>
        <p:nvSpPr>
          <p:cNvPr id="3" name="Date Placeholder 2"/>
          <p:cNvSpPr>
            <a:spLocks noGrp="1"/>
          </p:cNvSpPr>
          <p:nvPr>
            <p:ph type="dt" sz="half" idx="10"/>
          </p:nvPr>
        </p:nvSpPr>
        <p:spPr/>
        <p:txBody>
          <a:bodyPr rtlCol="0">
            <a:normAutofit/>
          </a:bodyPr>
          <a:lstStyle/>
          <a:p>
            <a:pPr fontAlgn="auto">
              <a:spcBef>
                <a:spcPts val="0"/>
              </a:spcBef>
              <a:spcAft>
                <a:spcPts val="0"/>
              </a:spcAft>
              <a:defRPr/>
            </a:pPr>
            <a:fld id="{14CB1CAA-32CD-4B55-B92A-B8F0843CACF4}" type="datetime2">
              <a:rPr lang="en-US">
                <a:solidFill>
                  <a:schemeClr val="tx1">
                    <a:alpha val="65000"/>
                  </a:schemeClr>
                </a:solidFill>
                <a:latin typeface="+mn-lt"/>
                <a:ea typeface="+mn-ea"/>
              </a:rPr>
              <a:pPr fontAlgn="auto">
                <a:spcBef>
                  <a:spcPts val="0"/>
                </a:spcBef>
                <a:spcAft>
                  <a:spcPts val="0"/>
                </a:spcAft>
                <a:defRPr/>
              </a:pPr>
              <a:t>Thursday, October 27, 16</a:t>
            </a:fld>
            <a:endParaRPr lang="en-US" dirty="0">
              <a:solidFill>
                <a:schemeClr val="tx1">
                  <a:alpha val="65000"/>
                </a:schemeClr>
              </a:solidFill>
              <a:latin typeface="+mn-lt"/>
              <a:ea typeface="+mn-ea"/>
            </a:endParaRPr>
          </a:p>
        </p:txBody>
      </p:sp>
      <p:sp>
        <p:nvSpPr>
          <p:cNvPr id="5" name="Footer Placeholder 4"/>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rtlCol="0"/>
          <a:lstStyle/>
          <a:p>
            <a:pPr fontAlgn="auto">
              <a:spcBef>
                <a:spcPts val="0"/>
              </a:spcBef>
              <a:spcAft>
                <a:spcPts val="0"/>
              </a:spcAft>
              <a:defRPr/>
            </a:pPr>
            <a:fld id="{748BCF6C-F06E-414F-BDE7-4BFAB1F223FC}" type="slidenum">
              <a:rPr lang="en-US">
                <a:solidFill>
                  <a:schemeClr val="tx1">
                    <a:alpha val="65000"/>
                  </a:schemeClr>
                </a:solidFill>
                <a:latin typeface="+mn-lt"/>
                <a:ea typeface="+mn-ea"/>
              </a:rPr>
              <a:pPr fontAlgn="auto">
                <a:spcBef>
                  <a:spcPts val="0"/>
                </a:spcBef>
                <a:spcAft>
                  <a:spcPts val="0"/>
                </a:spcAft>
                <a:defRPr/>
              </a:pPr>
              <a:t>17</a:t>
            </a:fld>
            <a:endParaRPr lang="en-US" dirty="0">
              <a:solidFill>
                <a:schemeClr val="tx1">
                  <a:alpha val="65000"/>
                </a:schemeClr>
              </a:solidFill>
              <a:latin typeface="+mn-lt"/>
              <a:ea typeface="+mn-ea"/>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rtlCol="0">
            <a:normAutofit/>
          </a:bodyPr>
          <a:lstStyle/>
          <a:p>
            <a:pPr fontAlgn="auto">
              <a:spcBef>
                <a:spcPts val="0"/>
              </a:spcBef>
              <a:spcAft>
                <a:spcPts val="0"/>
              </a:spcAft>
              <a:defRPr/>
            </a:pPr>
            <a:fld id="{14CB1CAA-32CD-4B55-B92A-B8F0843CACF4}" type="datetime2">
              <a:rPr lang="en-US">
                <a:solidFill>
                  <a:schemeClr val="tx1">
                    <a:alpha val="65000"/>
                  </a:schemeClr>
                </a:solidFill>
                <a:latin typeface="+mn-lt"/>
                <a:ea typeface="+mn-ea"/>
              </a:rPr>
              <a:pPr fontAlgn="auto">
                <a:spcBef>
                  <a:spcPts val="0"/>
                </a:spcBef>
                <a:spcAft>
                  <a:spcPts val="0"/>
                </a:spcAft>
                <a:defRPr/>
              </a:pPr>
              <a:t>Thursday, October 27, 16</a:t>
            </a:fld>
            <a:endParaRPr lang="en-US" dirty="0">
              <a:solidFill>
                <a:schemeClr val="tx1">
                  <a:alpha val="65000"/>
                </a:schemeClr>
              </a:solidFill>
              <a:latin typeface="+mn-lt"/>
              <a:ea typeface="+mn-ea"/>
            </a:endParaRPr>
          </a:p>
        </p:txBody>
      </p:sp>
      <p:sp>
        <p:nvSpPr>
          <p:cNvPr id="5" name="Footer Placeholder 4"/>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rtlCol="0"/>
          <a:lstStyle/>
          <a:p>
            <a:pPr fontAlgn="auto">
              <a:spcBef>
                <a:spcPts val="0"/>
              </a:spcBef>
              <a:spcAft>
                <a:spcPts val="0"/>
              </a:spcAft>
              <a:defRPr/>
            </a:pPr>
            <a:fld id="{CF7B4B9A-2276-4944-BD39-3D70ECB0A3B6}" type="slidenum">
              <a:rPr lang="en-US">
                <a:solidFill>
                  <a:schemeClr val="tx1">
                    <a:alpha val="65000"/>
                  </a:schemeClr>
                </a:solidFill>
                <a:latin typeface="+mn-lt"/>
                <a:ea typeface="+mn-ea"/>
              </a:rPr>
              <a:pPr fontAlgn="auto">
                <a:spcBef>
                  <a:spcPts val="0"/>
                </a:spcBef>
                <a:spcAft>
                  <a:spcPts val="0"/>
                </a:spcAft>
                <a:defRPr/>
              </a:pPr>
              <a:t>18</a:t>
            </a:fld>
            <a:endParaRPr lang="en-US" dirty="0">
              <a:solidFill>
                <a:schemeClr val="tx1">
                  <a:alpha val="65000"/>
                </a:schemeClr>
              </a:solidFill>
              <a:latin typeface="+mn-lt"/>
              <a:ea typeface="+mn-ea"/>
            </a:endParaRPr>
          </a:p>
        </p:txBody>
      </p:sp>
      <p:sp>
        <p:nvSpPr>
          <p:cNvPr id="2" name="Content Placeholder 1"/>
          <p:cNvSpPr>
            <a:spLocks noGrp="1"/>
          </p:cNvSpPr>
          <p:nvPr>
            <p:ph sz="quarter" idx="4294967295"/>
          </p:nvPr>
        </p:nvSpPr>
        <p:spPr>
          <a:xfrm>
            <a:off x="792163" y="188913"/>
            <a:ext cx="8351837" cy="6480175"/>
          </a:xfrm>
        </p:spPr>
        <p:txBody>
          <a:bodyPr>
            <a:normAutofit fontScale="92500"/>
          </a:bodyPr>
          <a:lstStyle/>
          <a:p>
            <a:pPr marL="0" indent="0" eaLnBrk="1" fontAlgn="auto" hangingPunct="1">
              <a:spcAft>
                <a:spcPts val="0"/>
              </a:spcAft>
              <a:buClr>
                <a:schemeClr val="accent5"/>
              </a:buClr>
              <a:buFont typeface="Arial" pitchFamily="34" charset="0"/>
              <a:buNone/>
              <a:defRPr/>
            </a:pPr>
            <a:r>
              <a:rPr lang="en-US" sz="3200" b="1" dirty="0" smtClean="0">
                <a:ea typeface="+mn-ea"/>
              </a:rPr>
              <a:t>E.  Rate </a:t>
            </a:r>
            <a:r>
              <a:rPr lang="en-US" sz="3200" b="1" dirty="0">
                <a:ea typeface="+mn-ea"/>
              </a:rPr>
              <a:t>of diffusion is affected by:</a:t>
            </a:r>
            <a:endParaRPr lang="en-CA" sz="3200" dirty="0">
              <a:ea typeface="+mn-ea"/>
            </a:endParaRPr>
          </a:p>
          <a:p>
            <a:pPr marL="179388" lvl="2" indent="0" eaLnBrk="1" fontAlgn="auto" hangingPunct="1">
              <a:spcAft>
                <a:spcPts val="0"/>
              </a:spcAft>
              <a:buFont typeface="Arial" pitchFamily="34" charset="0"/>
              <a:buNone/>
              <a:defRPr/>
            </a:pPr>
            <a:r>
              <a:rPr lang="en-US" sz="2400" b="1" dirty="0" smtClean="0">
                <a:ea typeface="+mn-ea"/>
              </a:rPr>
              <a:t>1.  Concentration </a:t>
            </a:r>
            <a:r>
              <a:rPr lang="en-US" sz="2400" b="1" dirty="0">
                <a:ea typeface="+mn-ea"/>
              </a:rPr>
              <a:t>gradient - the difference in concentration of the diffusing molecules between the two regions</a:t>
            </a:r>
            <a:endParaRPr lang="en-CA" sz="2400" dirty="0">
              <a:ea typeface="+mn-ea"/>
            </a:endParaRPr>
          </a:p>
          <a:p>
            <a:pPr marL="173038" lvl="2" indent="0" eaLnBrk="1" fontAlgn="auto" hangingPunct="1">
              <a:spcAft>
                <a:spcPts val="0"/>
              </a:spcAft>
              <a:buFont typeface="Arial" pitchFamily="34" charset="0"/>
              <a:buNone/>
              <a:defRPr/>
            </a:pPr>
            <a:r>
              <a:rPr lang="en-US" sz="2400" b="1" dirty="0" smtClean="0">
                <a:ea typeface="+mn-ea"/>
              </a:rPr>
              <a:t>2.  Size </a:t>
            </a:r>
            <a:r>
              <a:rPr lang="en-US" sz="2400" b="1" dirty="0">
                <a:ea typeface="+mn-ea"/>
              </a:rPr>
              <a:t>of the molecules</a:t>
            </a:r>
            <a:endParaRPr lang="en-CA" sz="2400" dirty="0">
              <a:ea typeface="+mn-ea"/>
            </a:endParaRPr>
          </a:p>
          <a:p>
            <a:pPr marL="173038" lvl="2" indent="0" eaLnBrk="1" fontAlgn="auto" hangingPunct="1">
              <a:spcAft>
                <a:spcPts val="0"/>
              </a:spcAft>
              <a:buFont typeface="Arial" pitchFamily="34" charset="0"/>
              <a:buNone/>
              <a:defRPr/>
            </a:pPr>
            <a:r>
              <a:rPr lang="en-US" sz="2400" b="1" dirty="0" smtClean="0">
                <a:ea typeface="+mn-ea"/>
              </a:rPr>
              <a:t>3.  Shape </a:t>
            </a:r>
            <a:r>
              <a:rPr lang="en-US" sz="2400" b="1" dirty="0">
                <a:ea typeface="+mn-ea"/>
              </a:rPr>
              <a:t>of the molecules</a:t>
            </a:r>
            <a:endParaRPr lang="en-CA" sz="2400" dirty="0">
              <a:ea typeface="+mn-ea"/>
            </a:endParaRPr>
          </a:p>
          <a:p>
            <a:pPr marL="173038" lvl="2" indent="0" eaLnBrk="1" fontAlgn="auto" hangingPunct="1">
              <a:spcAft>
                <a:spcPts val="0"/>
              </a:spcAft>
              <a:buFont typeface="Arial" pitchFamily="34" charset="0"/>
              <a:buNone/>
              <a:defRPr/>
            </a:pPr>
            <a:r>
              <a:rPr lang="en-US" sz="2400" b="1" dirty="0" smtClean="0">
                <a:ea typeface="+mn-ea"/>
              </a:rPr>
              <a:t>4.  Temperature</a:t>
            </a:r>
            <a:endParaRPr lang="en-CA" sz="2400" dirty="0">
              <a:ea typeface="+mn-ea"/>
            </a:endParaRPr>
          </a:p>
          <a:p>
            <a:pPr marL="173038" lvl="2" indent="0" eaLnBrk="1" fontAlgn="auto" hangingPunct="1">
              <a:spcAft>
                <a:spcPts val="0"/>
              </a:spcAft>
              <a:buFont typeface="Arial" pitchFamily="34" charset="0"/>
              <a:buNone/>
              <a:defRPr/>
            </a:pPr>
            <a:r>
              <a:rPr lang="en-US" sz="2400" b="1" dirty="0" smtClean="0">
                <a:ea typeface="+mn-ea"/>
              </a:rPr>
              <a:t>5.  State</a:t>
            </a:r>
            <a:endParaRPr lang="en-CA" sz="2400" dirty="0">
              <a:ea typeface="+mn-ea"/>
            </a:endParaRPr>
          </a:p>
          <a:p>
            <a:pPr marL="352425" lvl="3" indent="0" eaLnBrk="1" fontAlgn="auto" hangingPunct="1">
              <a:spcAft>
                <a:spcPts val="0"/>
              </a:spcAft>
              <a:buFont typeface="Arial" pitchFamily="34" charset="0"/>
              <a:buNone/>
              <a:defRPr/>
            </a:pPr>
            <a:r>
              <a:rPr lang="en-US" sz="2000" b="1" dirty="0" smtClean="0">
                <a:ea typeface="+mn-ea"/>
              </a:rPr>
              <a:t>a.  Diffusion </a:t>
            </a:r>
            <a:r>
              <a:rPr lang="en-US" sz="2000" b="1" dirty="0">
                <a:ea typeface="+mn-ea"/>
              </a:rPr>
              <a:t>in liquid is slower than in gas</a:t>
            </a:r>
            <a:endParaRPr lang="en-CA" sz="2000" dirty="0">
              <a:ea typeface="+mn-ea"/>
            </a:endParaRPr>
          </a:p>
          <a:p>
            <a:pPr marL="173038" lvl="2" indent="0" eaLnBrk="1" fontAlgn="auto" hangingPunct="1">
              <a:spcAft>
                <a:spcPts val="0"/>
              </a:spcAft>
              <a:buFont typeface="Arial" pitchFamily="34" charset="0"/>
              <a:buNone/>
              <a:defRPr/>
            </a:pPr>
            <a:r>
              <a:rPr lang="en-US" sz="2400" b="1" dirty="0" smtClean="0">
                <a:ea typeface="+mn-ea"/>
              </a:rPr>
              <a:t>6.  Properties </a:t>
            </a:r>
            <a:r>
              <a:rPr lang="en-US" sz="2400" b="1" dirty="0">
                <a:ea typeface="+mn-ea"/>
              </a:rPr>
              <a:t>of the cell membrane</a:t>
            </a:r>
            <a:endParaRPr lang="en-CA" sz="2400" dirty="0">
              <a:ea typeface="+mn-ea"/>
            </a:endParaRPr>
          </a:p>
          <a:p>
            <a:pPr marL="346075" lvl="3" indent="0" eaLnBrk="1" fontAlgn="auto" hangingPunct="1">
              <a:spcAft>
                <a:spcPts val="0"/>
              </a:spcAft>
              <a:buFont typeface="Arial" pitchFamily="34" charset="0"/>
              <a:buNone/>
              <a:defRPr/>
            </a:pPr>
            <a:r>
              <a:rPr lang="en-US" sz="2200" b="1" dirty="0" smtClean="0">
                <a:ea typeface="+mn-ea"/>
              </a:rPr>
              <a:t>a.   Lipid-soluble </a:t>
            </a:r>
            <a:r>
              <a:rPr lang="en-US" sz="2200" b="1" dirty="0">
                <a:ea typeface="+mn-ea"/>
              </a:rPr>
              <a:t>molecules like steroids and alcohols can diffuse directly across </a:t>
            </a:r>
            <a:r>
              <a:rPr lang="en-US" sz="2200" b="1" dirty="0" smtClean="0">
                <a:ea typeface="+mn-ea"/>
              </a:rPr>
              <a:t>because </a:t>
            </a:r>
            <a:r>
              <a:rPr lang="en-US" sz="2200" b="1" dirty="0">
                <a:ea typeface="+mn-ea"/>
              </a:rPr>
              <a:t>the membrane itself is made of lipids</a:t>
            </a:r>
            <a:endParaRPr lang="en-CA" sz="2200" dirty="0">
              <a:ea typeface="+mn-ea"/>
            </a:endParaRPr>
          </a:p>
          <a:p>
            <a:pPr marL="352425" lvl="3" indent="0" eaLnBrk="1" fontAlgn="auto" hangingPunct="1">
              <a:spcAft>
                <a:spcPts val="0"/>
              </a:spcAft>
              <a:buFont typeface="Arial" pitchFamily="34" charset="0"/>
              <a:buNone/>
              <a:defRPr/>
            </a:pPr>
            <a:r>
              <a:rPr lang="en-US" sz="2200" b="1" dirty="0" smtClean="0">
                <a:ea typeface="+mn-ea"/>
              </a:rPr>
              <a:t>b.   Water </a:t>
            </a:r>
            <a:r>
              <a:rPr lang="en-US" sz="2200" b="1" dirty="0">
                <a:ea typeface="+mn-ea"/>
              </a:rPr>
              <a:t>diffuses readily across membrane, probably through charged, protein-lined pores in the membrane that will not allow anything else but water through</a:t>
            </a:r>
            <a:endParaRPr lang="en-CA" sz="2200" dirty="0">
              <a:ea typeface="+mn-ea"/>
            </a:endParaRPr>
          </a:p>
          <a:p>
            <a:pPr marL="0" indent="0" eaLnBrk="1" fontAlgn="auto" hangingPunct="1">
              <a:spcAft>
                <a:spcPts val="0"/>
              </a:spcAft>
              <a:buClr>
                <a:schemeClr val="accent5"/>
              </a:buClr>
              <a:buFont typeface="Arial" pitchFamily="34" charset="0"/>
              <a:buNone/>
              <a:defRPr/>
            </a:pPr>
            <a:r>
              <a:rPr lang="en-US" sz="2600" b="1" dirty="0" smtClean="0">
                <a:ea typeface="+mn-ea"/>
              </a:rPr>
              <a:t>	(</a:t>
            </a:r>
            <a:r>
              <a:rPr lang="en-US" sz="2600" b="1" dirty="0">
                <a:ea typeface="+mn-ea"/>
              </a:rPr>
              <a:t>Diffusion of water is called OSMOSIS)</a:t>
            </a:r>
            <a:endParaRPr lang="en-CA" sz="2600" dirty="0">
              <a:ea typeface="+mn-ea"/>
            </a:endParaRPr>
          </a:p>
          <a:p>
            <a:pPr marL="0" indent="0" eaLnBrk="1" fontAlgn="auto" hangingPunct="1">
              <a:spcAft>
                <a:spcPts val="0"/>
              </a:spcAft>
              <a:buClr>
                <a:schemeClr val="accent5"/>
              </a:buClr>
              <a:buFont typeface="Arial" pitchFamily="34" charset="0"/>
              <a:buNone/>
              <a:defRPr/>
            </a:pPr>
            <a:endParaRPr lang="en-CA" dirty="0">
              <a:ea typeface="+mn-ea"/>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52425" y="260647"/>
            <a:ext cx="7680325" cy="1224137"/>
          </a:xfrm>
        </p:spPr>
        <p:txBody>
          <a:bodyPr rtlCol="0">
            <a:normAutofit fontScale="90000"/>
          </a:bodyPr>
          <a:lstStyle/>
          <a:p>
            <a:pPr eaLnBrk="1" fontAlgn="auto" hangingPunct="1">
              <a:spcAft>
                <a:spcPts val="0"/>
              </a:spcAft>
              <a:defRPr/>
            </a:pPr>
            <a:r>
              <a:rPr lang="en-CA" dirty="0" smtClean="0">
                <a:ea typeface="+mj-ea"/>
              </a:rPr>
              <a:t/>
            </a:r>
            <a:br>
              <a:rPr lang="en-CA" dirty="0" smtClean="0">
                <a:ea typeface="+mj-ea"/>
              </a:rPr>
            </a:br>
            <a:r>
              <a:rPr lang="en-CA" dirty="0" smtClean="0">
                <a:ea typeface="+mj-ea"/>
              </a:rPr>
              <a:t>III. Osmosis </a:t>
            </a:r>
            <a:r>
              <a:rPr lang="en-US" dirty="0">
                <a:hlinkClick r:id="rId3"/>
              </a:rPr>
              <a:t>ANIMATION</a:t>
            </a:r>
            <a:r>
              <a:rPr lang="en-US" dirty="0"/>
              <a:t/>
            </a:r>
            <a:br>
              <a:rPr lang="en-US" dirty="0"/>
            </a:br>
            <a:endParaRPr lang="en-CA" dirty="0">
              <a:ea typeface="+mj-ea"/>
            </a:endParaRPr>
          </a:p>
        </p:txBody>
      </p:sp>
      <p:sp>
        <p:nvSpPr>
          <p:cNvPr id="2" name="Content Placeholder 1"/>
          <p:cNvSpPr>
            <a:spLocks noGrp="1"/>
          </p:cNvSpPr>
          <p:nvPr>
            <p:ph idx="1"/>
          </p:nvPr>
        </p:nvSpPr>
        <p:spPr>
          <a:xfrm>
            <a:off x="0" y="908050"/>
            <a:ext cx="9144000" cy="5761038"/>
          </a:xfrm>
        </p:spPr>
        <p:txBody>
          <a:bodyPr>
            <a:noAutofit/>
          </a:bodyPr>
          <a:lstStyle/>
          <a:p>
            <a:pPr marL="0" indent="0" eaLnBrk="1" fontAlgn="auto" hangingPunct="1">
              <a:spcAft>
                <a:spcPts val="0"/>
              </a:spcAft>
              <a:buClr>
                <a:schemeClr val="accent5"/>
              </a:buClr>
              <a:buFont typeface="Arial" pitchFamily="34" charset="0"/>
              <a:buNone/>
              <a:defRPr/>
            </a:pPr>
            <a:r>
              <a:rPr lang="en-US" sz="2600" b="1" dirty="0" smtClean="0">
                <a:ea typeface="+mn-ea"/>
              </a:rPr>
              <a:t>A.  Osmosis </a:t>
            </a:r>
            <a:r>
              <a:rPr lang="en-US" sz="2600" b="1" dirty="0">
                <a:ea typeface="+mn-ea"/>
              </a:rPr>
              <a:t>is a special case of water diffusion</a:t>
            </a:r>
            <a:endParaRPr lang="en-CA" sz="2600" dirty="0">
              <a:ea typeface="+mn-ea"/>
            </a:endParaRPr>
          </a:p>
          <a:p>
            <a:pPr marL="0" indent="0" eaLnBrk="1" fontAlgn="auto" hangingPunct="1">
              <a:spcAft>
                <a:spcPts val="0"/>
              </a:spcAft>
              <a:buClr>
                <a:schemeClr val="accent5"/>
              </a:buClr>
              <a:buFont typeface="Arial" pitchFamily="34" charset="0"/>
              <a:buNone/>
              <a:defRPr/>
            </a:pPr>
            <a:r>
              <a:rPr lang="en-US" sz="2600" b="1" dirty="0" smtClean="0">
                <a:ea typeface="+mn-ea"/>
              </a:rPr>
              <a:t>B.  Osmosis </a:t>
            </a:r>
            <a:r>
              <a:rPr lang="en-US" sz="2600" b="1" dirty="0">
                <a:ea typeface="+mn-ea"/>
              </a:rPr>
              <a:t>is the net movement of water molecules from the area of greater concentration of water to the area of lesser concentration of water until it is evenly distributed</a:t>
            </a:r>
            <a:endParaRPr lang="en-CA" sz="2600" dirty="0">
              <a:ea typeface="+mn-ea"/>
            </a:endParaRPr>
          </a:p>
          <a:p>
            <a:pPr marL="0" indent="0" eaLnBrk="1" fontAlgn="auto" hangingPunct="1">
              <a:spcAft>
                <a:spcPts val="0"/>
              </a:spcAft>
              <a:buClr>
                <a:schemeClr val="accent5"/>
              </a:buClr>
              <a:buFont typeface="Arial" pitchFamily="34" charset="0"/>
              <a:buNone/>
              <a:defRPr/>
            </a:pPr>
            <a:r>
              <a:rPr lang="en-US" sz="2600" b="1" dirty="0" smtClean="0">
                <a:ea typeface="+mn-ea"/>
              </a:rPr>
              <a:t>C.  Must </a:t>
            </a:r>
            <a:r>
              <a:rPr lang="en-US" sz="2600" b="1" dirty="0">
                <a:ea typeface="+mn-ea"/>
              </a:rPr>
              <a:t>be across a selectively permeable membrane</a:t>
            </a:r>
            <a:endParaRPr lang="en-CA" sz="2600" dirty="0">
              <a:ea typeface="+mn-ea"/>
            </a:endParaRPr>
          </a:p>
          <a:p>
            <a:pPr marL="0" indent="0" eaLnBrk="1" fontAlgn="auto" hangingPunct="1">
              <a:spcAft>
                <a:spcPts val="0"/>
              </a:spcAft>
              <a:buClr>
                <a:schemeClr val="accent5"/>
              </a:buClr>
              <a:buFont typeface="Arial" pitchFamily="34" charset="0"/>
              <a:buNone/>
              <a:defRPr/>
            </a:pPr>
            <a:r>
              <a:rPr lang="en-US" sz="2600" b="1" dirty="0" smtClean="0">
                <a:ea typeface="+mn-ea"/>
              </a:rPr>
              <a:t>D.  Water </a:t>
            </a:r>
            <a:r>
              <a:rPr lang="en-US" sz="2600" b="1" dirty="0">
                <a:ea typeface="+mn-ea"/>
              </a:rPr>
              <a:t>passes through the membrane, solutes (sugars, proteins, larger molecules) cannot.</a:t>
            </a:r>
            <a:endParaRPr lang="en-CA" sz="2600" dirty="0">
              <a:ea typeface="+mn-ea"/>
            </a:endParaRPr>
          </a:p>
          <a:p>
            <a:pPr lvl="1" eaLnBrk="1" fontAlgn="auto" hangingPunct="1">
              <a:spcAft>
                <a:spcPts val="0"/>
              </a:spcAft>
              <a:buFont typeface="Arial" pitchFamily="34" charset="0"/>
              <a:buChar char="•"/>
              <a:defRPr/>
            </a:pPr>
            <a:r>
              <a:rPr lang="en-US" sz="2600" b="1" dirty="0" smtClean="0">
                <a:ea typeface="+mn-ea"/>
              </a:rPr>
              <a:t>1.  Solute </a:t>
            </a:r>
            <a:r>
              <a:rPr lang="en-US" sz="2600" b="1" dirty="0">
                <a:ea typeface="+mn-ea"/>
              </a:rPr>
              <a:t>- particles which are dissolved in water</a:t>
            </a:r>
            <a:endParaRPr lang="en-CA" sz="2600" dirty="0">
              <a:ea typeface="+mn-ea"/>
            </a:endParaRPr>
          </a:p>
          <a:p>
            <a:pPr lvl="1" eaLnBrk="1" fontAlgn="auto" hangingPunct="1">
              <a:spcAft>
                <a:spcPts val="0"/>
              </a:spcAft>
              <a:buFont typeface="Arial" pitchFamily="34" charset="0"/>
              <a:buChar char="•"/>
              <a:defRPr/>
            </a:pPr>
            <a:r>
              <a:rPr lang="en-US" sz="2600" b="1" dirty="0" smtClean="0">
                <a:ea typeface="+mn-ea"/>
              </a:rPr>
              <a:t>2.  Solvent </a:t>
            </a:r>
            <a:r>
              <a:rPr lang="en-US" sz="2600" b="1" dirty="0">
                <a:ea typeface="+mn-ea"/>
              </a:rPr>
              <a:t>- liquid which dissolves the solute.  This is water when we are talking about osmosis</a:t>
            </a:r>
            <a:endParaRPr lang="en-CA" sz="2600" dirty="0">
              <a:ea typeface="+mn-ea"/>
            </a:endParaRPr>
          </a:p>
          <a:p>
            <a:pPr lvl="1" eaLnBrk="1" fontAlgn="auto" hangingPunct="1">
              <a:spcAft>
                <a:spcPts val="0"/>
              </a:spcAft>
              <a:buFont typeface="Arial" pitchFamily="34" charset="0"/>
              <a:buChar char="•"/>
              <a:defRPr/>
            </a:pPr>
            <a:r>
              <a:rPr lang="en-US" sz="2600" b="1" dirty="0" smtClean="0">
                <a:ea typeface="+mn-ea"/>
              </a:rPr>
              <a:t>3.  Solution </a:t>
            </a:r>
            <a:r>
              <a:rPr lang="en-US" sz="2600" b="1" dirty="0">
                <a:ea typeface="+mn-ea"/>
              </a:rPr>
              <a:t>- combination of solute and solvent</a:t>
            </a:r>
            <a:endParaRPr lang="en-CA" sz="2600" dirty="0">
              <a:ea typeface="+mn-ea"/>
            </a:endParaRPr>
          </a:p>
          <a:p>
            <a:pPr marL="0" indent="0" eaLnBrk="1" fontAlgn="auto" hangingPunct="1">
              <a:spcAft>
                <a:spcPts val="0"/>
              </a:spcAft>
              <a:buClr>
                <a:schemeClr val="accent5"/>
              </a:buClr>
              <a:buFont typeface="Arial" pitchFamily="34" charset="0"/>
              <a:buNone/>
              <a:defRPr/>
            </a:pPr>
            <a:endParaRPr lang="en-CA" sz="2000" dirty="0">
              <a:ea typeface="+mn-ea"/>
            </a:endParaRPr>
          </a:p>
        </p:txBody>
      </p:sp>
      <p:sp>
        <p:nvSpPr>
          <p:cNvPr id="3" name="Date Placeholder 2"/>
          <p:cNvSpPr>
            <a:spLocks noGrp="1"/>
          </p:cNvSpPr>
          <p:nvPr>
            <p:ph type="dt" sz="half" idx="10"/>
          </p:nvPr>
        </p:nvSpPr>
        <p:spPr/>
        <p:txBody>
          <a:bodyPr rtlCol="0">
            <a:normAutofit/>
          </a:bodyPr>
          <a:lstStyle/>
          <a:p>
            <a:pPr fontAlgn="auto">
              <a:spcBef>
                <a:spcPts val="0"/>
              </a:spcBef>
              <a:spcAft>
                <a:spcPts val="0"/>
              </a:spcAft>
              <a:defRPr/>
            </a:pPr>
            <a:fld id="{14CB1CAA-32CD-4B55-B92A-B8F0843CACF4}" type="datetime2">
              <a:rPr lang="en-US">
                <a:solidFill>
                  <a:schemeClr val="tx1">
                    <a:alpha val="65000"/>
                  </a:schemeClr>
                </a:solidFill>
                <a:latin typeface="+mn-lt"/>
                <a:ea typeface="+mn-ea"/>
              </a:rPr>
              <a:pPr fontAlgn="auto">
                <a:spcBef>
                  <a:spcPts val="0"/>
                </a:spcBef>
                <a:spcAft>
                  <a:spcPts val="0"/>
                </a:spcAft>
                <a:defRPr/>
              </a:pPr>
              <a:t>Thursday, October 27, 16</a:t>
            </a:fld>
            <a:endParaRPr lang="en-US" dirty="0">
              <a:solidFill>
                <a:schemeClr val="tx1">
                  <a:alpha val="65000"/>
                </a:schemeClr>
              </a:solidFill>
              <a:latin typeface="+mn-lt"/>
              <a:ea typeface="+mn-ea"/>
            </a:endParaRPr>
          </a:p>
        </p:txBody>
      </p:sp>
      <p:sp>
        <p:nvSpPr>
          <p:cNvPr id="5" name="Footer Placeholder 4"/>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rtlCol="0"/>
          <a:lstStyle/>
          <a:p>
            <a:pPr fontAlgn="auto">
              <a:spcBef>
                <a:spcPts val="0"/>
              </a:spcBef>
              <a:spcAft>
                <a:spcPts val="0"/>
              </a:spcAft>
              <a:defRPr/>
            </a:pPr>
            <a:fld id="{D0E62935-2467-427B-9586-F042840EBF7B}" type="slidenum">
              <a:rPr lang="en-US">
                <a:solidFill>
                  <a:schemeClr val="tx1">
                    <a:alpha val="65000"/>
                  </a:schemeClr>
                </a:solidFill>
                <a:latin typeface="+mn-lt"/>
                <a:ea typeface="+mn-ea"/>
              </a:rPr>
              <a:pPr fontAlgn="auto">
                <a:spcBef>
                  <a:spcPts val="0"/>
                </a:spcBef>
                <a:spcAft>
                  <a:spcPts val="0"/>
                </a:spcAft>
                <a:defRPr/>
              </a:pPr>
              <a:t>19</a:t>
            </a:fld>
            <a:endParaRPr lang="en-US" dirty="0">
              <a:solidFill>
                <a:schemeClr val="tx1">
                  <a:alpha val="65000"/>
                </a:schemeClr>
              </a:solidFill>
              <a:latin typeface="+mn-lt"/>
              <a:ea typeface="+mn-ea"/>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l" eaLnBrk="1" hangingPunct="1"/>
            <a:r>
              <a:rPr lang="en-CA" sz="4400" dirty="0" smtClean="0">
                <a:cs typeface="Tunga" pitchFamily="2" charset="0"/>
              </a:rPr>
              <a:t>Cell Membrane</a:t>
            </a:r>
          </a:p>
        </p:txBody>
      </p:sp>
      <p:sp>
        <p:nvSpPr>
          <p:cNvPr id="3" name="Content Placeholder 2"/>
          <p:cNvSpPr>
            <a:spLocks noGrp="1"/>
          </p:cNvSpPr>
          <p:nvPr>
            <p:ph idx="1"/>
          </p:nvPr>
        </p:nvSpPr>
        <p:spPr>
          <a:xfrm>
            <a:off x="487363" y="2082800"/>
            <a:ext cx="8229600" cy="4525963"/>
          </a:xfrm>
        </p:spPr>
        <p:txBody>
          <a:bodyPr wrap="square" numCol="1" anchor="t" anchorCtr="0" compatLnSpc="1">
            <a:prstTxWarp prst="textNoShape">
              <a:avLst/>
            </a:prstTxWarp>
          </a:bodyPr>
          <a:lstStyle/>
          <a:p>
            <a:pPr marL="571500" indent="-571500" eaLnBrk="1" hangingPunct="1">
              <a:lnSpc>
                <a:spcPct val="90000"/>
              </a:lnSpc>
              <a:buFont typeface="Arial" pitchFamily="34" charset="0"/>
              <a:buAutoNum type="romanUcPeriod"/>
              <a:defRPr/>
            </a:pPr>
            <a:r>
              <a:rPr lang="en-US" sz="2800" b="1" u="sng" dirty="0" smtClean="0"/>
              <a:t>Cell Membrane Functions</a:t>
            </a:r>
          </a:p>
          <a:p>
            <a:pPr marL="571500" indent="-571500" eaLnBrk="1" hangingPunct="1">
              <a:lnSpc>
                <a:spcPct val="90000"/>
              </a:lnSpc>
              <a:buFont typeface="Arial" pitchFamily="34" charset="0"/>
              <a:buNone/>
              <a:defRPr/>
            </a:pPr>
            <a:r>
              <a:rPr lang="en-US" sz="2800" b="1" dirty="0" smtClean="0"/>
              <a:t>A.	A gateway for nutrients to enter the cell and wastes to leave the cell</a:t>
            </a:r>
            <a:endParaRPr lang="en-CA" sz="2800" dirty="0" smtClean="0"/>
          </a:p>
          <a:p>
            <a:pPr marL="571500" indent="-571500" eaLnBrk="1" hangingPunct="1">
              <a:lnSpc>
                <a:spcPct val="90000"/>
              </a:lnSpc>
              <a:buFont typeface="Arial" pitchFamily="34" charset="0"/>
              <a:buNone/>
              <a:defRPr/>
            </a:pPr>
            <a:r>
              <a:rPr lang="en-US" sz="2800" b="1" dirty="0" smtClean="0"/>
              <a:t>B.	A wide variety of molecules and substances must pass through the cell membrane</a:t>
            </a:r>
            <a:endParaRPr lang="en-CA" sz="2800" dirty="0" smtClean="0"/>
          </a:p>
          <a:p>
            <a:pPr marL="400050" lvl="1" indent="0" eaLnBrk="1" hangingPunct="1">
              <a:lnSpc>
                <a:spcPct val="90000"/>
              </a:lnSpc>
              <a:buFont typeface="Arial" pitchFamily="34" charset="0"/>
              <a:buNone/>
              <a:defRPr/>
            </a:pPr>
            <a:r>
              <a:rPr lang="en-US" sz="2400" b="1" dirty="0" smtClean="0">
                <a:ea typeface="Tahoma" pitchFamily="34" charset="0"/>
              </a:rPr>
              <a:t>1.	large (ex.  sugars)</a:t>
            </a:r>
            <a:endParaRPr lang="en-CA" sz="2400" dirty="0" smtClean="0">
              <a:ea typeface="Tahoma" pitchFamily="34" charset="0"/>
            </a:endParaRPr>
          </a:p>
          <a:p>
            <a:pPr marL="400050" lvl="1" indent="0" eaLnBrk="1" hangingPunct="1">
              <a:lnSpc>
                <a:spcPct val="90000"/>
              </a:lnSpc>
              <a:buFont typeface="Arial" pitchFamily="34" charset="0"/>
              <a:buNone/>
              <a:defRPr/>
            </a:pPr>
            <a:r>
              <a:rPr lang="en-US" sz="2400" b="1" dirty="0" smtClean="0">
                <a:ea typeface="Tahoma" pitchFamily="34" charset="0"/>
              </a:rPr>
              <a:t>2.	small (ex.  water, oxygen)</a:t>
            </a:r>
            <a:endParaRPr lang="en-CA" sz="2400" dirty="0" smtClean="0">
              <a:ea typeface="Tahoma" pitchFamily="34" charset="0"/>
            </a:endParaRPr>
          </a:p>
          <a:p>
            <a:pPr marL="400050" lvl="1" indent="0" eaLnBrk="1" hangingPunct="1">
              <a:lnSpc>
                <a:spcPct val="90000"/>
              </a:lnSpc>
              <a:buFont typeface="Arial" pitchFamily="34" charset="0"/>
              <a:buNone/>
              <a:defRPr/>
            </a:pPr>
            <a:r>
              <a:rPr lang="en-US" sz="2400" b="1" dirty="0" smtClean="0">
                <a:ea typeface="Tahoma" pitchFamily="34" charset="0"/>
              </a:rPr>
              <a:t>3.	hydrophobic (</a:t>
            </a:r>
            <a:r>
              <a:rPr lang="en-US" sz="2400" b="1" dirty="0" err="1" smtClean="0">
                <a:ea typeface="Tahoma" pitchFamily="34" charset="0"/>
              </a:rPr>
              <a:t>ie</a:t>
            </a:r>
            <a:r>
              <a:rPr lang="en-US" sz="2400" b="1" dirty="0" smtClean="0">
                <a:ea typeface="Tahoma" pitchFamily="34" charset="0"/>
              </a:rPr>
              <a:t>.  </a:t>
            </a:r>
            <a:r>
              <a:rPr lang="ja-JP" altLang="en-US" sz="2400" b="1" dirty="0" smtClean="0">
                <a:ea typeface="MS PGothic" pitchFamily="34" charset="-128"/>
              </a:rPr>
              <a:t>“</a:t>
            </a:r>
            <a:r>
              <a:rPr lang="en-US" altLang="ja-JP" sz="2400" b="1" dirty="0" smtClean="0">
                <a:ea typeface="MS PGothic" pitchFamily="34" charset="-128"/>
              </a:rPr>
              <a:t>scared of water</a:t>
            </a:r>
            <a:r>
              <a:rPr lang="ja-JP" altLang="en-US" sz="2400" b="1" dirty="0" smtClean="0">
                <a:ea typeface="MS PGothic" pitchFamily="34" charset="-128"/>
              </a:rPr>
              <a:t>”</a:t>
            </a:r>
            <a:r>
              <a:rPr lang="en-US" altLang="ja-JP" sz="2400" b="1" dirty="0" smtClean="0">
                <a:ea typeface="MS PGothic" pitchFamily="34" charset="-128"/>
              </a:rPr>
              <a:t>)</a:t>
            </a:r>
            <a:endParaRPr lang="en-CA" altLang="ja-JP" sz="2400" dirty="0" smtClean="0">
              <a:ea typeface="MS PGothic" pitchFamily="34" charset="-128"/>
            </a:endParaRPr>
          </a:p>
          <a:p>
            <a:pPr marL="400050" lvl="1" indent="0" eaLnBrk="1" hangingPunct="1">
              <a:lnSpc>
                <a:spcPct val="90000"/>
              </a:lnSpc>
              <a:buFont typeface="Arial" pitchFamily="34" charset="0"/>
              <a:buNone/>
              <a:defRPr/>
            </a:pPr>
            <a:r>
              <a:rPr lang="en-US" sz="2400" b="1" dirty="0" smtClean="0">
                <a:ea typeface="Tahoma" pitchFamily="34" charset="0"/>
              </a:rPr>
              <a:t>4.	hydrophilic (</a:t>
            </a:r>
            <a:r>
              <a:rPr lang="en-US" sz="2400" b="1" dirty="0" err="1" smtClean="0">
                <a:ea typeface="Tahoma" pitchFamily="34" charset="0"/>
              </a:rPr>
              <a:t>ie</a:t>
            </a:r>
            <a:r>
              <a:rPr lang="en-US" sz="2400" b="1" dirty="0" smtClean="0">
                <a:ea typeface="Tahoma" pitchFamily="34" charset="0"/>
              </a:rPr>
              <a:t>.  </a:t>
            </a:r>
            <a:r>
              <a:rPr lang="ja-JP" altLang="en-US" sz="2400" b="1" dirty="0" smtClean="0">
                <a:ea typeface="MS PGothic" pitchFamily="34" charset="-128"/>
              </a:rPr>
              <a:t>“</a:t>
            </a:r>
            <a:r>
              <a:rPr lang="en-US" altLang="ja-JP" sz="2400" b="1" dirty="0" smtClean="0">
                <a:ea typeface="MS PGothic" pitchFamily="34" charset="-128"/>
              </a:rPr>
              <a:t>likes water)</a:t>
            </a:r>
            <a:endParaRPr lang="en-CA" altLang="ja-JP" sz="2400" dirty="0" smtClean="0">
              <a:ea typeface="MS PGothic" pitchFamily="34" charset="-128"/>
            </a:endParaRPr>
          </a:p>
          <a:p>
            <a:pPr marL="571500" indent="-571500" eaLnBrk="1" hangingPunct="1">
              <a:lnSpc>
                <a:spcPct val="90000"/>
              </a:lnSpc>
              <a:buFont typeface="Arial" pitchFamily="34" charset="0"/>
              <a:buNone/>
              <a:defRPr/>
            </a:pPr>
            <a:endParaRPr lang="en-CA" dirty="0" smtClean="0"/>
          </a:p>
        </p:txBody>
      </p:sp>
      <p:pic>
        <p:nvPicPr>
          <p:cNvPr id="143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8163" y="188913"/>
            <a:ext cx="3098800" cy="189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Title 5"/>
          <p:cNvSpPr>
            <a:spLocks noGrp="1"/>
          </p:cNvSpPr>
          <p:nvPr>
            <p:ph type="title"/>
          </p:nvPr>
        </p:nvSpPr>
        <p:spPr/>
        <p:txBody>
          <a:bodyPr/>
          <a:lstStyle/>
          <a:p>
            <a:pPr eaLnBrk="1" hangingPunct="1"/>
            <a:endParaRPr lang="en-CA" smtClean="0">
              <a:cs typeface="Tunga" pitchFamily="2" charset="0"/>
            </a:endParaRPr>
          </a:p>
        </p:txBody>
      </p:sp>
      <p:sp>
        <p:nvSpPr>
          <p:cNvPr id="2" name="Content Placeholder 1"/>
          <p:cNvSpPr>
            <a:spLocks noGrp="1"/>
          </p:cNvSpPr>
          <p:nvPr>
            <p:ph idx="1"/>
          </p:nvPr>
        </p:nvSpPr>
        <p:spPr>
          <a:xfrm>
            <a:off x="352425" y="1463675"/>
            <a:ext cx="8540750" cy="4989513"/>
          </a:xfrm>
        </p:spPr>
        <p:txBody>
          <a:bodyPr>
            <a:normAutofit lnSpcReduction="10000"/>
          </a:bodyPr>
          <a:lstStyle/>
          <a:p>
            <a:pPr marL="0" indent="0" eaLnBrk="1" fontAlgn="auto" hangingPunct="1">
              <a:spcAft>
                <a:spcPts val="0"/>
              </a:spcAft>
              <a:buClr>
                <a:schemeClr val="accent5"/>
              </a:buClr>
              <a:buFont typeface="Arial" pitchFamily="34" charset="0"/>
              <a:buNone/>
              <a:defRPr/>
            </a:pPr>
            <a:r>
              <a:rPr lang="en-US" sz="3000" b="1" dirty="0" smtClean="0">
                <a:ea typeface="+mn-ea"/>
              </a:rPr>
              <a:t>E.  Water </a:t>
            </a:r>
            <a:r>
              <a:rPr lang="en-US" sz="3000" b="1" dirty="0">
                <a:ea typeface="+mn-ea"/>
              </a:rPr>
              <a:t>molecules move between the </a:t>
            </a:r>
            <a:r>
              <a:rPr lang="en-US" sz="3000" b="1" dirty="0" smtClean="0">
                <a:ea typeface="+mn-ea"/>
              </a:rPr>
              <a:t>phospholipid </a:t>
            </a:r>
            <a:r>
              <a:rPr lang="en-US" sz="3000" b="1" dirty="0">
                <a:ea typeface="+mn-ea"/>
              </a:rPr>
              <a:t>molecules</a:t>
            </a:r>
            <a:endParaRPr lang="en-CA" sz="3000" dirty="0">
              <a:ea typeface="+mn-ea"/>
            </a:endParaRPr>
          </a:p>
          <a:p>
            <a:pPr marL="0" indent="0" eaLnBrk="1" fontAlgn="auto" hangingPunct="1">
              <a:spcAft>
                <a:spcPts val="0"/>
              </a:spcAft>
              <a:buClr>
                <a:schemeClr val="accent5"/>
              </a:buClr>
              <a:buFont typeface="Arial" pitchFamily="34" charset="0"/>
              <a:buNone/>
              <a:defRPr/>
            </a:pPr>
            <a:r>
              <a:rPr lang="en-US" sz="3000" b="1" dirty="0" smtClean="0">
                <a:ea typeface="+mn-ea"/>
              </a:rPr>
              <a:t>F.  Osmotic </a:t>
            </a:r>
            <a:r>
              <a:rPr lang="en-US" sz="3000" b="1" dirty="0">
                <a:ea typeface="+mn-ea"/>
              </a:rPr>
              <a:t>pressure - the pressure due to the flow of water from the area of greater concentration to the area of lesser concentration</a:t>
            </a:r>
            <a:endParaRPr lang="en-CA" sz="3000" dirty="0">
              <a:ea typeface="+mn-ea"/>
            </a:endParaRPr>
          </a:p>
          <a:p>
            <a:pPr lvl="1" eaLnBrk="1" fontAlgn="auto" hangingPunct="1">
              <a:spcAft>
                <a:spcPts val="0"/>
              </a:spcAft>
              <a:buFont typeface="Arial" pitchFamily="34" charset="0"/>
              <a:buChar char="•"/>
              <a:defRPr/>
            </a:pPr>
            <a:r>
              <a:rPr lang="en-US" sz="2800" b="1" dirty="0">
                <a:ea typeface="+mn-ea"/>
              </a:rPr>
              <a:t>1.	The greater the concentration difference across the membrane, the greater the osmotic pressure.</a:t>
            </a:r>
            <a:endParaRPr lang="en-CA" sz="2800" dirty="0">
              <a:ea typeface="+mn-ea"/>
            </a:endParaRPr>
          </a:p>
          <a:p>
            <a:pPr lvl="1" eaLnBrk="1" fontAlgn="auto" hangingPunct="1">
              <a:spcAft>
                <a:spcPts val="0"/>
              </a:spcAft>
              <a:buFont typeface="Arial" pitchFamily="34" charset="0"/>
              <a:buChar char="•"/>
              <a:defRPr/>
            </a:pPr>
            <a:r>
              <a:rPr lang="en-US" sz="2800" b="1" dirty="0">
                <a:ea typeface="+mn-ea"/>
              </a:rPr>
              <a:t>2.	Can work against hydrostatic pressure (physical pressure)</a:t>
            </a:r>
            <a:endParaRPr lang="en-CA" sz="2800" dirty="0">
              <a:ea typeface="+mn-ea"/>
            </a:endParaRPr>
          </a:p>
          <a:p>
            <a:pPr marL="0" indent="0" eaLnBrk="1" fontAlgn="auto" hangingPunct="1">
              <a:spcAft>
                <a:spcPts val="0"/>
              </a:spcAft>
              <a:buClr>
                <a:schemeClr val="accent5"/>
              </a:buClr>
              <a:buFont typeface="Arial" pitchFamily="34" charset="0"/>
              <a:buNone/>
              <a:defRPr/>
            </a:pPr>
            <a:endParaRPr lang="en-CA" dirty="0">
              <a:ea typeface="+mn-ea"/>
            </a:endParaRPr>
          </a:p>
        </p:txBody>
      </p:sp>
      <p:sp>
        <p:nvSpPr>
          <p:cNvPr id="3" name="Date Placeholder 2"/>
          <p:cNvSpPr>
            <a:spLocks noGrp="1"/>
          </p:cNvSpPr>
          <p:nvPr>
            <p:ph type="dt" sz="half" idx="10"/>
          </p:nvPr>
        </p:nvSpPr>
        <p:spPr/>
        <p:txBody>
          <a:bodyPr rtlCol="0">
            <a:normAutofit/>
          </a:bodyPr>
          <a:lstStyle/>
          <a:p>
            <a:pPr fontAlgn="auto">
              <a:spcBef>
                <a:spcPts val="0"/>
              </a:spcBef>
              <a:spcAft>
                <a:spcPts val="0"/>
              </a:spcAft>
              <a:defRPr/>
            </a:pPr>
            <a:fld id="{14CB1CAA-32CD-4B55-B92A-B8F0843CACF4}" type="datetime2">
              <a:rPr lang="en-US">
                <a:solidFill>
                  <a:schemeClr val="tx1">
                    <a:alpha val="65000"/>
                  </a:schemeClr>
                </a:solidFill>
                <a:latin typeface="+mn-lt"/>
                <a:ea typeface="+mn-ea"/>
              </a:rPr>
              <a:pPr fontAlgn="auto">
                <a:spcBef>
                  <a:spcPts val="0"/>
                </a:spcBef>
                <a:spcAft>
                  <a:spcPts val="0"/>
                </a:spcAft>
                <a:defRPr/>
              </a:pPr>
              <a:t>Thursday, October 27, 16</a:t>
            </a:fld>
            <a:endParaRPr lang="en-US" dirty="0">
              <a:solidFill>
                <a:schemeClr val="tx1">
                  <a:alpha val="65000"/>
                </a:schemeClr>
              </a:solidFill>
              <a:latin typeface="+mn-lt"/>
              <a:ea typeface="+mn-ea"/>
            </a:endParaRPr>
          </a:p>
        </p:txBody>
      </p:sp>
      <p:sp>
        <p:nvSpPr>
          <p:cNvPr id="5" name="Footer Placeholder 4"/>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rtlCol="0"/>
          <a:lstStyle/>
          <a:p>
            <a:pPr fontAlgn="auto">
              <a:spcBef>
                <a:spcPts val="0"/>
              </a:spcBef>
              <a:spcAft>
                <a:spcPts val="0"/>
              </a:spcAft>
              <a:defRPr/>
            </a:pPr>
            <a:fld id="{609F9A4A-6A2D-47B8-A5E4-06A0FF8C2859}" type="slidenum">
              <a:rPr lang="en-US">
                <a:solidFill>
                  <a:schemeClr val="tx1">
                    <a:alpha val="65000"/>
                  </a:schemeClr>
                </a:solidFill>
                <a:latin typeface="+mn-lt"/>
                <a:ea typeface="+mn-ea"/>
              </a:rPr>
              <a:pPr fontAlgn="auto">
                <a:spcBef>
                  <a:spcPts val="0"/>
                </a:spcBef>
                <a:spcAft>
                  <a:spcPts val="0"/>
                </a:spcAft>
                <a:defRPr/>
              </a:pPr>
              <a:t>20</a:t>
            </a:fld>
            <a:endParaRPr lang="en-US" dirty="0">
              <a:solidFill>
                <a:schemeClr val="tx1">
                  <a:alpha val="65000"/>
                </a:schemeClr>
              </a:solidFill>
              <a:latin typeface="+mn-lt"/>
              <a:ea typeface="+mn-ea"/>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Title 5"/>
          <p:cNvSpPr>
            <a:spLocks noGrp="1"/>
          </p:cNvSpPr>
          <p:nvPr>
            <p:ph type="title"/>
          </p:nvPr>
        </p:nvSpPr>
        <p:spPr/>
        <p:txBody>
          <a:bodyPr/>
          <a:lstStyle/>
          <a:p>
            <a:pPr eaLnBrk="1" hangingPunct="1"/>
            <a:endParaRPr lang="en-CA" smtClean="0">
              <a:cs typeface="Tunga" pitchFamily="2" charset="0"/>
            </a:endParaRPr>
          </a:p>
        </p:txBody>
      </p:sp>
      <p:sp>
        <p:nvSpPr>
          <p:cNvPr id="2" name="Content Placeholder 1"/>
          <p:cNvSpPr>
            <a:spLocks noGrp="1"/>
          </p:cNvSpPr>
          <p:nvPr>
            <p:ph idx="1"/>
          </p:nvPr>
        </p:nvSpPr>
        <p:spPr/>
        <p:txBody>
          <a:bodyPr/>
          <a:lstStyle/>
          <a:p>
            <a:pPr marL="0" indent="0" eaLnBrk="1" fontAlgn="auto" hangingPunct="1">
              <a:spcAft>
                <a:spcPts val="0"/>
              </a:spcAft>
              <a:buClr>
                <a:schemeClr val="accent5"/>
              </a:buClr>
              <a:buFont typeface="Arial" pitchFamily="34" charset="0"/>
              <a:buNone/>
              <a:defRPr/>
            </a:pPr>
            <a:r>
              <a:rPr lang="en-US" sz="2800" b="1" dirty="0" smtClean="0">
                <a:ea typeface="+mn-ea"/>
              </a:rPr>
              <a:t>G.  Examples </a:t>
            </a:r>
            <a:r>
              <a:rPr lang="en-US" sz="2800" b="1" dirty="0">
                <a:ea typeface="+mn-ea"/>
              </a:rPr>
              <a:t>of Osmosis - H</a:t>
            </a:r>
            <a:r>
              <a:rPr lang="en-US" sz="2800" b="1" baseline="-25000" dirty="0">
                <a:ea typeface="+mn-ea"/>
              </a:rPr>
              <a:t>2</a:t>
            </a:r>
            <a:r>
              <a:rPr lang="en-US" sz="2800" b="1" dirty="0">
                <a:ea typeface="+mn-ea"/>
              </a:rPr>
              <a:t>O absorbed by large intestine and in kidneys</a:t>
            </a:r>
            <a:endParaRPr lang="en-CA" sz="2800" dirty="0">
              <a:ea typeface="+mn-ea"/>
            </a:endParaRPr>
          </a:p>
          <a:p>
            <a:pPr marL="0" indent="0" eaLnBrk="1" fontAlgn="auto" hangingPunct="1">
              <a:spcAft>
                <a:spcPts val="0"/>
              </a:spcAft>
              <a:buClr>
                <a:schemeClr val="accent5"/>
              </a:buClr>
              <a:buFont typeface="Arial" pitchFamily="34" charset="0"/>
              <a:buNone/>
              <a:defRPr/>
            </a:pPr>
            <a:endParaRPr lang="en-CA" dirty="0">
              <a:ea typeface="+mn-ea"/>
            </a:endParaRPr>
          </a:p>
        </p:txBody>
      </p:sp>
      <p:sp>
        <p:nvSpPr>
          <p:cNvPr id="3" name="Date Placeholder 2"/>
          <p:cNvSpPr>
            <a:spLocks noGrp="1"/>
          </p:cNvSpPr>
          <p:nvPr>
            <p:ph type="dt" sz="half" idx="10"/>
          </p:nvPr>
        </p:nvSpPr>
        <p:spPr/>
        <p:txBody>
          <a:bodyPr rtlCol="0">
            <a:normAutofit/>
          </a:bodyPr>
          <a:lstStyle/>
          <a:p>
            <a:pPr fontAlgn="auto">
              <a:spcBef>
                <a:spcPts val="0"/>
              </a:spcBef>
              <a:spcAft>
                <a:spcPts val="0"/>
              </a:spcAft>
              <a:defRPr/>
            </a:pPr>
            <a:fld id="{14CB1CAA-32CD-4B55-B92A-B8F0843CACF4}" type="datetime2">
              <a:rPr lang="en-US">
                <a:solidFill>
                  <a:schemeClr val="tx1">
                    <a:alpha val="65000"/>
                  </a:schemeClr>
                </a:solidFill>
                <a:latin typeface="+mn-lt"/>
                <a:ea typeface="+mn-ea"/>
              </a:rPr>
              <a:pPr fontAlgn="auto">
                <a:spcBef>
                  <a:spcPts val="0"/>
                </a:spcBef>
                <a:spcAft>
                  <a:spcPts val="0"/>
                </a:spcAft>
                <a:defRPr/>
              </a:pPr>
              <a:t>Thursday, October 27, 16</a:t>
            </a:fld>
            <a:endParaRPr lang="en-US" dirty="0">
              <a:solidFill>
                <a:schemeClr val="tx1">
                  <a:alpha val="65000"/>
                </a:schemeClr>
              </a:solidFill>
              <a:latin typeface="+mn-lt"/>
              <a:ea typeface="+mn-ea"/>
            </a:endParaRPr>
          </a:p>
        </p:txBody>
      </p:sp>
      <p:sp>
        <p:nvSpPr>
          <p:cNvPr id="5" name="Footer Placeholder 4"/>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rtlCol="0"/>
          <a:lstStyle/>
          <a:p>
            <a:pPr fontAlgn="auto">
              <a:spcBef>
                <a:spcPts val="0"/>
              </a:spcBef>
              <a:spcAft>
                <a:spcPts val="0"/>
              </a:spcAft>
              <a:defRPr/>
            </a:pPr>
            <a:fld id="{2F1D6E98-3DC8-4A6C-A276-1505E7C7C16F}" type="slidenum">
              <a:rPr lang="en-US">
                <a:solidFill>
                  <a:schemeClr val="tx1">
                    <a:alpha val="65000"/>
                  </a:schemeClr>
                </a:solidFill>
                <a:latin typeface="+mn-lt"/>
                <a:ea typeface="+mn-ea"/>
              </a:rPr>
              <a:pPr fontAlgn="auto">
                <a:spcBef>
                  <a:spcPts val="0"/>
                </a:spcBef>
                <a:spcAft>
                  <a:spcPts val="0"/>
                </a:spcAft>
                <a:defRPr/>
              </a:pPr>
              <a:t>21</a:t>
            </a:fld>
            <a:endParaRPr lang="en-US" dirty="0">
              <a:solidFill>
                <a:schemeClr val="tx1">
                  <a:alpha val="65000"/>
                </a:schemeClr>
              </a:solidFill>
              <a:latin typeface="+mn-lt"/>
              <a:ea typeface="+mn-ea"/>
            </a:endParaRPr>
          </a:p>
        </p:txBody>
      </p:sp>
      <p:pic>
        <p:nvPicPr>
          <p:cNvPr id="348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492375"/>
            <a:ext cx="8472488"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Title 5"/>
          <p:cNvSpPr>
            <a:spLocks noGrp="1"/>
          </p:cNvSpPr>
          <p:nvPr>
            <p:ph type="title"/>
          </p:nvPr>
        </p:nvSpPr>
        <p:spPr/>
        <p:txBody>
          <a:bodyPr/>
          <a:lstStyle/>
          <a:p>
            <a:pPr eaLnBrk="1" hangingPunct="1"/>
            <a:endParaRPr lang="en-CA" smtClean="0">
              <a:cs typeface="Tunga" pitchFamily="2" charset="0"/>
            </a:endParaRPr>
          </a:p>
        </p:txBody>
      </p:sp>
      <p:sp>
        <p:nvSpPr>
          <p:cNvPr id="2" name="Content Placeholder 1"/>
          <p:cNvSpPr>
            <a:spLocks noGrp="1"/>
          </p:cNvSpPr>
          <p:nvPr>
            <p:ph idx="1"/>
          </p:nvPr>
        </p:nvSpPr>
        <p:spPr/>
        <p:txBody>
          <a:bodyPr>
            <a:normAutofit lnSpcReduction="10000"/>
          </a:bodyPr>
          <a:lstStyle/>
          <a:p>
            <a:pPr marL="0" indent="0" eaLnBrk="1" fontAlgn="auto" hangingPunct="1">
              <a:spcAft>
                <a:spcPts val="0"/>
              </a:spcAft>
              <a:buClr>
                <a:schemeClr val="accent5"/>
              </a:buClr>
              <a:buFont typeface="Arial" pitchFamily="34" charset="0"/>
              <a:buNone/>
              <a:defRPr/>
            </a:pPr>
            <a:r>
              <a:rPr lang="en-US" sz="3200" b="1" dirty="0" smtClean="0">
                <a:ea typeface="+mn-ea"/>
              </a:rPr>
              <a:t>H.  Water </a:t>
            </a:r>
            <a:r>
              <a:rPr lang="en-US" sz="3200" b="1" dirty="0">
                <a:ea typeface="+mn-ea"/>
              </a:rPr>
              <a:t>can move easily across cell membranes, but other molecules cannot. Therefore, it is often only water that can move and follow the law of diffusion.  </a:t>
            </a:r>
            <a:endParaRPr lang="en-CA" sz="3200" dirty="0">
              <a:ea typeface="+mn-ea"/>
            </a:endParaRPr>
          </a:p>
          <a:p>
            <a:pPr lvl="1" eaLnBrk="1" fontAlgn="auto" hangingPunct="1">
              <a:spcAft>
                <a:spcPts val="0"/>
              </a:spcAft>
              <a:buFont typeface="Arial" pitchFamily="34" charset="0"/>
              <a:buChar char="•"/>
              <a:defRPr/>
            </a:pPr>
            <a:r>
              <a:rPr lang="en-US" sz="2600" b="1" dirty="0" smtClean="0">
                <a:ea typeface="+mn-ea"/>
              </a:rPr>
              <a:t>1.  According </a:t>
            </a:r>
            <a:r>
              <a:rPr lang="en-US" sz="2600" b="1" dirty="0">
                <a:ea typeface="+mn-ea"/>
              </a:rPr>
              <a:t>to the law of diffusion, water will move from where it is more concentrated (i.e. solution that has less solute in it) to where it is less concentrated (i.e. solution that has more solute in it).  </a:t>
            </a:r>
            <a:endParaRPr lang="en-CA" sz="2600" dirty="0">
              <a:ea typeface="+mn-ea"/>
            </a:endParaRPr>
          </a:p>
          <a:p>
            <a:pPr marL="0" indent="0" eaLnBrk="1" fontAlgn="auto" hangingPunct="1">
              <a:spcAft>
                <a:spcPts val="0"/>
              </a:spcAft>
              <a:buClr>
                <a:schemeClr val="accent5"/>
              </a:buClr>
              <a:buFont typeface="Arial" pitchFamily="34" charset="0"/>
              <a:buNone/>
              <a:defRPr/>
            </a:pPr>
            <a:endParaRPr lang="en-CA" dirty="0">
              <a:ea typeface="+mn-ea"/>
            </a:endParaRPr>
          </a:p>
        </p:txBody>
      </p:sp>
      <p:sp>
        <p:nvSpPr>
          <p:cNvPr id="3" name="Date Placeholder 2"/>
          <p:cNvSpPr>
            <a:spLocks noGrp="1"/>
          </p:cNvSpPr>
          <p:nvPr>
            <p:ph type="dt" sz="half" idx="10"/>
          </p:nvPr>
        </p:nvSpPr>
        <p:spPr/>
        <p:txBody>
          <a:bodyPr rtlCol="0">
            <a:normAutofit/>
          </a:bodyPr>
          <a:lstStyle/>
          <a:p>
            <a:pPr fontAlgn="auto">
              <a:spcBef>
                <a:spcPts val="0"/>
              </a:spcBef>
              <a:spcAft>
                <a:spcPts val="0"/>
              </a:spcAft>
              <a:defRPr/>
            </a:pPr>
            <a:fld id="{14CB1CAA-32CD-4B55-B92A-B8F0843CACF4}" type="datetime2">
              <a:rPr lang="en-US">
                <a:solidFill>
                  <a:schemeClr val="tx1">
                    <a:alpha val="65000"/>
                  </a:schemeClr>
                </a:solidFill>
                <a:latin typeface="+mn-lt"/>
                <a:ea typeface="+mn-ea"/>
              </a:rPr>
              <a:pPr fontAlgn="auto">
                <a:spcBef>
                  <a:spcPts val="0"/>
                </a:spcBef>
                <a:spcAft>
                  <a:spcPts val="0"/>
                </a:spcAft>
                <a:defRPr/>
              </a:pPr>
              <a:t>Thursday, October 27, 16</a:t>
            </a:fld>
            <a:endParaRPr lang="en-US" dirty="0">
              <a:solidFill>
                <a:schemeClr val="tx1">
                  <a:alpha val="65000"/>
                </a:schemeClr>
              </a:solidFill>
              <a:latin typeface="+mn-lt"/>
              <a:ea typeface="+mn-ea"/>
            </a:endParaRPr>
          </a:p>
        </p:txBody>
      </p:sp>
      <p:sp>
        <p:nvSpPr>
          <p:cNvPr id="5" name="Footer Placeholder 4"/>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rtlCol="0"/>
          <a:lstStyle/>
          <a:p>
            <a:pPr fontAlgn="auto">
              <a:spcBef>
                <a:spcPts val="0"/>
              </a:spcBef>
              <a:spcAft>
                <a:spcPts val="0"/>
              </a:spcAft>
              <a:defRPr/>
            </a:pPr>
            <a:fld id="{D78B5F85-3241-4975-B7A3-4490D908672D}" type="slidenum">
              <a:rPr lang="en-US">
                <a:solidFill>
                  <a:schemeClr val="tx1">
                    <a:alpha val="65000"/>
                  </a:schemeClr>
                </a:solidFill>
                <a:latin typeface="+mn-lt"/>
                <a:ea typeface="+mn-ea"/>
              </a:rPr>
              <a:pPr fontAlgn="auto">
                <a:spcBef>
                  <a:spcPts val="0"/>
                </a:spcBef>
                <a:spcAft>
                  <a:spcPts val="0"/>
                </a:spcAft>
                <a:defRPr/>
              </a:pPr>
              <a:t>22</a:t>
            </a:fld>
            <a:endParaRPr lang="en-US" dirty="0">
              <a:solidFill>
                <a:schemeClr val="tx1">
                  <a:alpha val="65000"/>
                </a:schemeClr>
              </a:solidFill>
              <a:latin typeface="+mn-lt"/>
              <a:ea typeface="+mn-ea"/>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rtlCol="0">
            <a:normAutofit fontScale="90000"/>
          </a:bodyPr>
          <a:lstStyle/>
          <a:p>
            <a:pPr eaLnBrk="1" fontAlgn="auto" hangingPunct="1">
              <a:spcAft>
                <a:spcPts val="0"/>
              </a:spcAft>
              <a:defRPr/>
            </a:pPr>
            <a:r>
              <a:rPr lang="en-US" b="1" dirty="0">
                <a:ea typeface="+mj-ea"/>
              </a:rPr>
              <a:t>2.	Isotonic Solutions ("same strength") </a:t>
            </a:r>
            <a:endParaRPr lang="en-CA" dirty="0">
              <a:ea typeface="+mj-ea"/>
            </a:endParaRPr>
          </a:p>
        </p:txBody>
      </p:sp>
      <p:sp>
        <p:nvSpPr>
          <p:cNvPr id="8" name="Content Placeholder 7"/>
          <p:cNvSpPr>
            <a:spLocks noGrp="1"/>
          </p:cNvSpPr>
          <p:nvPr>
            <p:ph sz="half" idx="1"/>
          </p:nvPr>
        </p:nvSpPr>
        <p:spPr/>
        <p:txBody>
          <a:bodyPr>
            <a:normAutofit fontScale="92500" lnSpcReduction="10000"/>
          </a:bodyPr>
          <a:lstStyle/>
          <a:p>
            <a:pPr marL="0" indent="0" eaLnBrk="1" fontAlgn="auto" hangingPunct="1">
              <a:spcAft>
                <a:spcPts val="0"/>
              </a:spcAft>
              <a:buClr>
                <a:schemeClr val="accent5"/>
              </a:buClr>
              <a:buFont typeface="Arial" pitchFamily="34" charset="0"/>
              <a:buNone/>
              <a:defRPr/>
            </a:pPr>
            <a:r>
              <a:rPr lang="en-US" sz="2400" b="1" dirty="0" smtClean="0">
                <a:ea typeface="+mn-ea"/>
              </a:rPr>
              <a:t>a.  No </a:t>
            </a:r>
            <a:r>
              <a:rPr lang="en-US" sz="2400" b="1" dirty="0">
                <a:ea typeface="+mn-ea"/>
              </a:rPr>
              <a:t>net movement of water across membrane.</a:t>
            </a:r>
            <a:endParaRPr lang="en-CA" sz="2400" dirty="0">
              <a:ea typeface="+mn-ea"/>
            </a:endParaRPr>
          </a:p>
          <a:p>
            <a:pPr marL="0" indent="0" eaLnBrk="1" fontAlgn="auto" hangingPunct="1">
              <a:spcAft>
                <a:spcPts val="0"/>
              </a:spcAft>
              <a:buClr>
                <a:schemeClr val="accent5"/>
              </a:buClr>
              <a:buFont typeface="Arial" pitchFamily="34" charset="0"/>
              <a:buNone/>
              <a:defRPr/>
            </a:pPr>
            <a:r>
              <a:rPr lang="en-US" sz="2400" b="1" dirty="0" smtClean="0">
                <a:ea typeface="+mn-ea"/>
              </a:rPr>
              <a:t>b.  Same </a:t>
            </a:r>
            <a:r>
              <a:rPr lang="en-US" sz="2400" b="1" dirty="0">
                <a:ea typeface="+mn-ea"/>
              </a:rPr>
              <a:t>number of solute molecules per unit volume</a:t>
            </a:r>
            <a:endParaRPr lang="en-CA" sz="2400" dirty="0">
              <a:ea typeface="+mn-ea"/>
            </a:endParaRPr>
          </a:p>
          <a:p>
            <a:pPr marL="0" indent="0" eaLnBrk="1" fontAlgn="auto" hangingPunct="1">
              <a:spcAft>
                <a:spcPts val="0"/>
              </a:spcAft>
              <a:buClr>
                <a:schemeClr val="accent5"/>
              </a:buClr>
              <a:buFont typeface="Arial" pitchFamily="34" charset="0"/>
              <a:buNone/>
              <a:defRPr/>
            </a:pPr>
            <a:r>
              <a:rPr lang="en-US" sz="2400" b="1" dirty="0" smtClean="0">
                <a:ea typeface="+mn-ea"/>
              </a:rPr>
              <a:t>c.  Cells </a:t>
            </a:r>
            <a:r>
              <a:rPr lang="en-US" sz="2400" b="1" dirty="0">
                <a:ea typeface="+mn-ea"/>
              </a:rPr>
              <a:t>placed in an isotonic solution neither gain or lose water</a:t>
            </a:r>
            <a:endParaRPr lang="en-CA" sz="2400" dirty="0">
              <a:ea typeface="+mn-ea"/>
            </a:endParaRPr>
          </a:p>
          <a:p>
            <a:pPr marL="0" indent="0" eaLnBrk="1" fontAlgn="auto" hangingPunct="1">
              <a:spcAft>
                <a:spcPts val="0"/>
              </a:spcAft>
              <a:buClr>
                <a:schemeClr val="accent5"/>
              </a:buClr>
              <a:buFont typeface="Arial" pitchFamily="34" charset="0"/>
              <a:buNone/>
              <a:defRPr/>
            </a:pPr>
            <a:r>
              <a:rPr lang="en-US" sz="2400" b="1" dirty="0" smtClean="0">
                <a:ea typeface="+mn-ea"/>
              </a:rPr>
              <a:t>d.  Ex</a:t>
            </a:r>
            <a:r>
              <a:rPr lang="en-US" sz="2400" b="1" dirty="0">
                <a:ea typeface="+mn-ea"/>
              </a:rPr>
              <a:t>.  a 0.9 percent solution of </a:t>
            </a:r>
            <a:r>
              <a:rPr lang="en-US" sz="2400" b="1" dirty="0" err="1">
                <a:ea typeface="+mn-ea"/>
              </a:rPr>
              <a:t>NaCl</a:t>
            </a:r>
            <a:r>
              <a:rPr lang="en-US" sz="2400" b="1" dirty="0">
                <a:ea typeface="+mn-ea"/>
              </a:rPr>
              <a:t> is isotonic to red blood cells (RBC)</a:t>
            </a:r>
            <a:endParaRPr lang="en-CA" sz="2400" dirty="0">
              <a:ea typeface="+mn-ea"/>
            </a:endParaRPr>
          </a:p>
          <a:p>
            <a:pPr marL="0" indent="0" eaLnBrk="1" fontAlgn="auto" hangingPunct="1">
              <a:spcAft>
                <a:spcPts val="0"/>
              </a:spcAft>
              <a:buClr>
                <a:schemeClr val="accent5"/>
              </a:buClr>
              <a:buFont typeface="Arial" pitchFamily="34" charset="0"/>
              <a:buNone/>
              <a:defRPr/>
            </a:pPr>
            <a:endParaRPr lang="en-CA" dirty="0">
              <a:ea typeface="+mn-ea"/>
            </a:endParaRPr>
          </a:p>
        </p:txBody>
      </p:sp>
      <p:pic>
        <p:nvPicPr>
          <p:cNvPr id="36871"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14609" r="14609"/>
          <a:stretch>
            <a:fillRect/>
          </a:stretch>
        </p:blipFill>
        <p:spPr bwMode="auto">
          <a:xfrm>
            <a:off x="4211960" y="3266480"/>
            <a:ext cx="3183512" cy="3600400"/>
          </a:xfr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rtlCol="0">
            <a:normAutofit/>
          </a:bodyPr>
          <a:lstStyle/>
          <a:p>
            <a:pPr fontAlgn="auto">
              <a:spcBef>
                <a:spcPts val="0"/>
              </a:spcBef>
              <a:spcAft>
                <a:spcPts val="0"/>
              </a:spcAft>
              <a:defRPr/>
            </a:pPr>
            <a:fld id="{14CB1CAA-32CD-4B55-B92A-B8F0843CACF4}" type="datetime2">
              <a:rPr lang="en-US">
                <a:solidFill>
                  <a:schemeClr val="tx1">
                    <a:alpha val="65000"/>
                  </a:schemeClr>
                </a:solidFill>
                <a:latin typeface="+mn-lt"/>
                <a:ea typeface="+mn-ea"/>
              </a:rPr>
              <a:pPr fontAlgn="auto">
                <a:spcBef>
                  <a:spcPts val="0"/>
                </a:spcBef>
                <a:spcAft>
                  <a:spcPts val="0"/>
                </a:spcAft>
                <a:defRPr/>
              </a:pPr>
              <a:t>Thursday, October 27, 16</a:t>
            </a:fld>
            <a:endParaRPr lang="en-US" dirty="0">
              <a:solidFill>
                <a:schemeClr val="tx1">
                  <a:alpha val="65000"/>
                </a:schemeClr>
              </a:solidFill>
              <a:latin typeface="+mn-lt"/>
              <a:ea typeface="+mn-ea"/>
            </a:endParaRPr>
          </a:p>
        </p:txBody>
      </p:sp>
      <p:sp>
        <p:nvSpPr>
          <p:cNvPr id="5" name="Footer Placeholder 4"/>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rtlCol="0"/>
          <a:lstStyle/>
          <a:p>
            <a:pPr fontAlgn="auto">
              <a:spcBef>
                <a:spcPts val="0"/>
              </a:spcBef>
              <a:spcAft>
                <a:spcPts val="0"/>
              </a:spcAft>
              <a:defRPr/>
            </a:pPr>
            <a:fld id="{B17BF7F0-A838-44F7-8825-87CF1B6C2D11}" type="slidenum">
              <a:rPr lang="en-US">
                <a:solidFill>
                  <a:schemeClr val="tx1">
                    <a:alpha val="65000"/>
                  </a:schemeClr>
                </a:solidFill>
                <a:latin typeface="+mn-lt"/>
                <a:ea typeface="+mn-ea"/>
              </a:rPr>
              <a:pPr fontAlgn="auto">
                <a:spcBef>
                  <a:spcPts val="0"/>
                </a:spcBef>
                <a:spcAft>
                  <a:spcPts val="0"/>
                </a:spcAft>
                <a:defRPr/>
              </a:pPr>
              <a:t>23</a:t>
            </a:fld>
            <a:endParaRPr lang="en-US" dirty="0">
              <a:solidFill>
                <a:schemeClr val="tx1">
                  <a:alpha val="65000"/>
                </a:schemeClr>
              </a:solidFill>
              <a:latin typeface="+mn-lt"/>
              <a:ea typeface="+mn-ea"/>
            </a:endParaRPr>
          </a:p>
        </p:txBody>
      </p:sp>
      <p:sp>
        <p:nvSpPr>
          <p:cNvPr id="10" name="Rectangle 9"/>
          <p:cNvSpPr/>
          <p:nvPr/>
        </p:nvSpPr>
        <p:spPr>
          <a:xfrm>
            <a:off x="6012160" y="908720"/>
            <a:ext cx="2736850" cy="2232025"/>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1" name="Oval 10"/>
          <p:cNvSpPr/>
          <p:nvPr/>
        </p:nvSpPr>
        <p:spPr>
          <a:xfrm>
            <a:off x="6588125" y="1341438"/>
            <a:ext cx="1152525" cy="122396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cxnSp>
        <p:nvCxnSpPr>
          <p:cNvPr id="13" name="Straight Arrow Connector 12"/>
          <p:cNvCxnSpPr/>
          <p:nvPr/>
        </p:nvCxnSpPr>
        <p:spPr>
          <a:xfrm>
            <a:off x="7224713" y="1803400"/>
            <a:ext cx="782637"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7188200" y="2133600"/>
            <a:ext cx="819150" cy="269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6732588" y="1868488"/>
            <a:ext cx="215900" cy="24765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3" name="Oval 22"/>
          <p:cNvSpPr/>
          <p:nvPr/>
        </p:nvSpPr>
        <p:spPr>
          <a:xfrm>
            <a:off x="7080250" y="1462088"/>
            <a:ext cx="215900" cy="24765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4" name="Oval 23"/>
          <p:cNvSpPr/>
          <p:nvPr/>
        </p:nvSpPr>
        <p:spPr>
          <a:xfrm>
            <a:off x="5902325" y="1409700"/>
            <a:ext cx="215900" cy="24765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5" name="Oval 24"/>
          <p:cNvSpPr/>
          <p:nvPr/>
        </p:nvSpPr>
        <p:spPr>
          <a:xfrm>
            <a:off x="6118225" y="1868488"/>
            <a:ext cx="215900" cy="24765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6" name="Oval 25"/>
          <p:cNvSpPr/>
          <p:nvPr/>
        </p:nvSpPr>
        <p:spPr>
          <a:xfrm>
            <a:off x="6011863" y="2565400"/>
            <a:ext cx="215900" cy="24606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7" name="Oval 26"/>
          <p:cNvSpPr/>
          <p:nvPr/>
        </p:nvSpPr>
        <p:spPr>
          <a:xfrm>
            <a:off x="7137400" y="2195513"/>
            <a:ext cx="215900" cy="246062"/>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8" name="Oval 27"/>
          <p:cNvSpPr/>
          <p:nvPr/>
        </p:nvSpPr>
        <p:spPr>
          <a:xfrm>
            <a:off x="6469063" y="2622550"/>
            <a:ext cx="215900" cy="24765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9" name="Oval 28"/>
          <p:cNvSpPr/>
          <p:nvPr/>
        </p:nvSpPr>
        <p:spPr>
          <a:xfrm>
            <a:off x="7116763" y="2689225"/>
            <a:ext cx="215900" cy="24606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0" name="Oval 29"/>
          <p:cNvSpPr/>
          <p:nvPr/>
        </p:nvSpPr>
        <p:spPr>
          <a:xfrm>
            <a:off x="7740650" y="2511425"/>
            <a:ext cx="215900" cy="24765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1" name="Oval 30"/>
          <p:cNvSpPr/>
          <p:nvPr/>
        </p:nvSpPr>
        <p:spPr>
          <a:xfrm>
            <a:off x="8172450" y="2792413"/>
            <a:ext cx="215900" cy="24765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2" name="Oval 31"/>
          <p:cNvSpPr/>
          <p:nvPr/>
        </p:nvSpPr>
        <p:spPr>
          <a:xfrm>
            <a:off x="8172450" y="2133600"/>
            <a:ext cx="215900" cy="24606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3" name="Oval 32"/>
          <p:cNvSpPr/>
          <p:nvPr/>
        </p:nvSpPr>
        <p:spPr>
          <a:xfrm>
            <a:off x="7353300" y="981075"/>
            <a:ext cx="215900" cy="24606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4" name="Oval 33"/>
          <p:cNvSpPr/>
          <p:nvPr/>
        </p:nvSpPr>
        <p:spPr>
          <a:xfrm>
            <a:off x="8020050" y="1362075"/>
            <a:ext cx="215900" cy="24765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5" name="Oval 34"/>
          <p:cNvSpPr/>
          <p:nvPr/>
        </p:nvSpPr>
        <p:spPr>
          <a:xfrm>
            <a:off x="6559550" y="1009650"/>
            <a:ext cx="217488" cy="24765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3"/>
          <p:cNvSpPr>
            <a:spLocks noGrp="1"/>
          </p:cNvSpPr>
          <p:nvPr>
            <p:ph type="title"/>
          </p:nvPr>
        </p:nvSpPr>
        <p:spPr/>
        <p:txBody>
          <a:bodyPr/>
          <a:lstStyle/>
          <a:p>
            <a:pPr eaLnBrk="1" hangingPunct="1"/>
            <a:r>
              <a:rPr lang="en-US" sz="3600" b="1" smtClean="0">
                <a:cs typeface="Tunga" pitchFamily="2" charset="0"/>
              </a:rPr>
              <a:t>3.  Hypertonic Solutions </a:t>
            </a:r>
            <a:br>
              <a:rPr lang="en-US" sz="3600" b="1" smtClean="0">
                <a:cs typeface="Tunga" pitchFamily="2" charset="0"/>
              </a:rPr>
            </a:br>
            <a:r>
              <a:rPr lang="en-US" sz="3600" b="1" smtClean="0">
                <a:cs typeface="Tunga" pitchFamily="2" charset="0"/>
              </a:rPr>
              <a:t>	(</a:t>
            </a:r>
            <a:r>
              <a:rPr lang="ja-JP" altLang="en-US" sz="3600" b="1" smtClean="0">
                <a:cs typeface="Tunga" pitchFamily="2" charset="0"/>
              </a:rPr>
              <a:t>“</a:t>
            </a:r>
            <a:r>
              <a:rPr lang="en-US" altLang="ja-JP" sz="3600" b="1" smtClean="0">
                <a:cs typeface="Tunga" pitchFamily="2" charset="0"/>
              </a:rPr>
              <a:t>greater strength</a:t>
            </a:r>
            <a:r>
              <a:rPr lang="ja-JP" altLang="en-US" sz="3600" b="1" smtClean="0">
                <a:cs typeface="Tunga" pitchFamily="2" charset="0"/>
              </a:rPr>
              <a:t>”</a:t>
            </a:r>
            <a:r>
              <a:rPr lang="en-US" altLang="ja-JP" sz="3600" b="1" smtClean="0">
                <a:cs typeface="Tunga" pitchFamily="2" charset="0"/>
              </a:rPr>
              <a:t>)</a:t>
            </a:r>
            <a:endParaRPr lang="en-CA" sz="3600" smtClean="0">
              <a:cs typeface="Tunga" pitchFamily="2" charset="0"/>
            </a:endParaRPr>
          </a:p>
        </p:txBody>
      </p:sp>
      <p:sp>
        <p:nvSpPr>
          <p:cNvPr id="3" name="Content Placeholder 2"/>
          <p:cNvSpPr>
            <a:spLocks noGrp="1"/>
          </p:cNvSpPr>
          <p:nvPr>
            <p:ph sz="half" idx="1"/>
          </p:nvPr>
        </p:nvSpPr>
        <p:spPr/>
        <p:txBody>
          <a:bodyPr>
            <a:normAutofit lnSpcReduction="10000"/>
          </a:bodyPr>
          <a:lstStyle/>
          <a:p>
            <a:pPr marL="0" indent="0" eaLnBrk="1" fontAlgn="auto" hangingPunct="1">
              <a:spcAft>
                <a:spcPts val="0"/>
              </a:spcAft>
              <a:buClr>
                <a:schemeClr val="accent5"/>
              </a:buClr>
              <a:buFont typeface="Arial" pitchFamily="34" charset="0"/>
              <a:buNone/>
              <a:defRPr/>
            </a:pPr>
            <a:r>
              <a:rPr lang="en-US" sz="2000" b="1" dirty="0" smtClean="0">
                <a:ea typeface="+mn-ea"/>
              </a:rPr>
              <a:t>a.  These </a:t>
            </a:r>
            <a:r>
              <a:rPr lang="en-US" sz="2000" b="1" dirty="0">
                <a:ea typeface="+mn-ea"/>
              </a:rPr>
              <a:t>solutions have a greater concentration of solute than the cell contents</a:t>
            </a:r>
            <a:endParaRPr lang="en-CA" sz="2000" dirty="0">
              <a:ea typeface="+mn-ea"/>
            </a:endParaRPr>
          </a:p>
          <a:p>
            <a:pPr marL="0" indent="0" eaLnBrk="1" fontAlgn="auto" hangingPunct="1">
              <a:spcAft>
                <a:spcPts val="0"/>
              </a:spcAft>
              <a:buClr>
                <a:schemeClr val="accent5"/>
              </a:buClr>
              <a:buFont typeface="Arial" pitchFamily="34" charset="0"/>
              <a:buNone/>
              <a:defRPr/>
            </a:pPr>
            <a:r>
              <a:rPr lang="en-US" sz="2000" b="1" dirty="0" smtClean="0">
                <a:ea typeface="+mn-ea"/>
              </a:rPr>
              <a:t>b.  When </a:t>
            </a:r>
            <a:r>
              <a:rPr lang="en-US" sz="2000" b="1" dirty="0">
                <a:ea typeface="+mn-ea"/>
              </a:rPr>
              <a:t>cells placed in hypertonic solution, water will leave the cell and the cell will shrivel up.  </a:t>
            </a:r>
            <a:endParaRPr lang="en-CA" sz="2000" dirty="0">
              <a:ea typeface="+mn-ea"/>
            </a:endParaRPr>
          </a:p>
          <a:p>
            <a:pPr marL="0" indent="0" eaLnBrk="1" fontAlgn="auto" hangingPunct="1">
              <a:spcAft>
                <a:spcPts val="0"/>
              </a:spcAft>
              <a:buClr>
                <a:schemeClr val="accent5"/>
              </a:buClr>
              <a:buFont typeface="Arial" pitchFamily="34" charset="0"/>
              <a:buNone/>
              <a:defRPr/>
            </a:pPr>
            <a:r>
              <a:rPr lang="en-US" sz="2000" b="1" dirty="0" smtClean="0">
                <a:ea typeface="+mn-ea"/>
              </a:rPr>
              <a:t>c.</a:t>
            </a:r>
            <a:r>
              <a:rPr lang="en-US" sz="2000" b="1" dirty="0">
                <a:ea typeface="+mn-ea"/>
              </a:rPr>
              <a:t> </a:t>
            </a:r>
            <a:r>
              <a:rPr lang="en-US" sz="2000" b="1" dirty="0" smtClean="0">
                <a:ea typeface="+mn-ea"/>
              </a:rPr>
              <a:t> Called </a:t>
            </a:r>
            <a:r>
              <a:rPr lang="en-US" sz="2000" b="1" dirty="0">
                <a:ea typeface="+mn-ea"/>
              </a:rPr>
              <a:t>crenation in animal cells</a:t>
            </a:r>
            <a:endParaRPr lang="en-CA" sz="2000" dirty="0">
              <a:ea typeface="+mn-ea"/>
            </a:endParaRPr>
          </a:p>
          <a:p>
            <a:pPr marL="0" indent="0" eaLnBrk="1" fontAlgn="auto" hangingPunct="1">
              <a:spcAft>
                <a:spcPts val="0"/>
              </a:spcAft>
              <a:buClr>
                <a:schemeClr val="accent5"/>
              </a:buClr>
              <a:buFont typeface="Arial" pitchFamily="34" charset="0"/>
              <a:buNone/>
              <a:defRPr/>
            </a:pPr>
            <a:r>
              <a:rPr lang="en-US" sz="2000" b="1" dirty="0" smtClean="0">
                <a:ea typeface="+mn-ea"/>
              </a:rPr>
              <a:t>d.  Ex</a:t>
            </a:r>
            <a:r>
              <a:rPr lang="en-US" sz="2000" b="1" dirty="0">
                <a:ea typeface="+mn-ea"/>
              </a:rPr>
              <a:t>.  a 10% solution of </a:t>
            </a:r>
            <a:r>
              <a:rPr lang="en-US" sz="2000" b="1" dirty="0" err="1">
                <a:ea typeface="+mn-ea"/>
              </a:rPr>
              <a:t>NaCl</a:t>
            </a:r>
            <a:r>
              <a:rPr lang="en-US" sz="2000" b="1" dirty="0">
                <a:ea typeface="+mn-ea"/>
              </a:rPr>
              <a:t> is hypertonic to RBC -- they'll shrink</a:t>
            </a:r>
            <a:endParaRPr lang="en-CA" sz="2000" dirty="0">
              <a:ea typeface="+mn-ea"/>
            </a:endParaRPr>
          </a:p>
          <a:p>
            <a:pPr marL="0" indent="0" eaLnBrk="1" fontAlgn="auto" hangingPunct="1">
              <a:spcAft>
                <a:spcPts val="0"/>
              </a:spcAft>
              <a:buClr>
                <a:schemeClr val="accent5"/>
              </a:buClr>
              <a:buFont typeface="Arial" pitchFamily="34" charset="0"/>
              <a:buNone/>
              <a:defRPr/>
            </a:pPr>
            <a:endParaRPr lang="en-CA" dirty="0">
              <a:ea typeface="+mn-ea"/>
            </a:endParaRPr>
          </a:p>
        </p:txBody>
      </p:sp>
      <p:pic>
        <p:nvPicPr>
          <p:cNvPr id="37895"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20380" r="20380"/>
          <a:stretch>
            <a:fillRect/>
          </a:stretch>
        </p:blipFill>
        <p:spPr bwMode="auto">
          <a:xfrm>
            <a:off x="4716016" y="3627513"/>
            <a:ext cx="2826778" cy="3196951"/>
          </a:xfr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rtlCol="0">
            <a:normAutofit/>
          </a:bodyPr>
          <a:lstStyle/>
          <a:p>
            <a:pPr fontAlgn="auto">
              <a:spcBef>
                <a:spcPts val="0"/>
              </a:spcBef>
              <a:spcAft>
                <a:spcPts val="0"/>
              </a:spcAft>
              <a:defRPr/>
            </a:pPr>
            <a:fld id="{84B82477-D5D3-4181-8C11-75D0F2433A87}" type="datetime2">
              <a:rPr lang="en-US">
                <a:solidFill>
                  <a:schemeClr val="tx1">
                    <a:alpha val="65000"/>
                  </a:schemeClr>
                </a:solidFill>
                <a:latin typeface="+mn-lt"/>
                <a:ea typeface="+mn-ea"/>
              </a:rPr>
              <a:pPr fontAlgn="auto">
                <a:spcBef>
                  <a:spcPts val="0"/>
                </a:spcBef>
                <a:spcAft>
                  <a:spcPts val="0"/>
                </a:spcAft>
                <a:defRPr/>
              </a:pPr>
              <a:t>Thursday, October 27, 16</a:t>
            </a:fld>
            <a:endParaRPr lang="en-US" dirty="0">
              <a:solidFill>
                <a:schemeClr val="tx1">
                  <a:alpha val="65000"/>
                </a:schemeClr>
              </a:solidFill>
              <a:latin typeface="+mn-lt"/>
              <a:ea typeface="+mn-ea"/>
            </a:endParaRPr>
          </a:p>
        </p:txBody>
      </p:sp>
      <p:sp>
        <p:nvSpPr>
          <p:cNvPr id="7" name="Footer Placeholder 6"/>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rtlCol="0"/>
          <a:lstStyle/>
          <a:p>
            <a:pPr fontAlgn="auto">
              <a:spcBef>
                <a:spcPts val="0"/>
              </a:spcBef>
              <a:spcAft>
                <a:spcPts val="0"/>
              </a:spcAft>
              <a:defRPr/>
            </a:pPr>
            <a:fld id="{AF8CF589-EB09-42B3-912F-99A67600DFB2}" type="slidenum">
              <a:rPr lang="en-US">
                <a:solidFill>
                  <a:schemeClr val="tx1">
                    <a:alpha val="65000"/>
                  </a:schemeClr>
                </a:solidFill>
                <a:latin typeface="+mn-lt"/>
                <a:ea typeface="+mn-ea"/>
              </a:rPr>
              <a:pPr fontAlgn="auto">
                <a:spcBef>
                  <a:spcPts val="0"/>
                </a:spcBef>
                <a:spcAft>
                  <a:spcPts val="0"/>
                </a:spcAft>
                <a:defRPr/>
              </a:pPr>
              <a:t>24</a:t>
            </a:fld>
            <a:endParaRPr lang="en-US" dirty="0">
              <a:solidFill>
                <a:schemeClr val="tx1">
                  <a:alpha val="65000"/>
                </a:schemeClr>
              </a:solidFill>
              <a:latin typeface="+mn-lt"/>
              <a:ea typeface="+mn-ea"/>
            </a:endParaRPr>
          </a:p>
        </p:txBody>
      </p:sp>
      <p:sp>
        <p:nvSpPr>
          <p:cNvPr id="9" name="Rectangle 8"/>
          <p:cNvSpPr/>
          <p:nvPr/>
        </p:nvSpPr>
        <p:spPr>
          <a:xfrm>
            <a:off x="5652120" y="1412776"/>
            <a:ext cx="2736850" cy="2232025"/>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0" name="Oval 9"/>
          <p:cNvSpPr/>
          <p:nvPr/>
        </p:nvSpPr>
        <p:spPr>
          <a:xfrm>
            <a:off x="6372225" y="1768475"/>
            <a:ext cx="1152525" cy="122396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cxnSp>
        <p:nvCxnSpPr>
          <p:cNvPr id="11" name="Straight Arrow Connector 10"/>
          <p:cNvCxnSpPr/>
          <p:nvPr/>
        </p:nvCxnSpPr>
        <p:spPr>
          <a:xfrm>
            <a:off x="7007225" y="2230438"/>
            <a:ext cx="784225" cy="0"/>
          </a:xfrm>
          <a:prstGeom prst="straightConnector1">
            <a:avLst/>
          </a:prstGeom>
          <a:ln w="1016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6972300" y="2560638"/>
            <a:ext cx="660400" cy="269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6516688" y="2295525"/>
            <a:ext cx="215900" cy="24765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4" name="Oval 13"/>
          <p:cNvSpPr/>
          <p:nvPr/>
        </p:nvSpPr>
        <p:spPr>
          <a:xfrm>
            <a:off x="6864350" y="1889125"/>
            <a:ext cx="215900" cy="24765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5" name="Oval 14"/>
          <p:cNvSpPr/>
          <p:nvPr/>
        </p:nvSpPr>
        <p:spPr>
          <a:xfrm>
            <a:off x="5686425" y="1836738"/>
            <a:ext cx="215900" cy="24765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6" name="Oval 15"/>
          <p:cNvSpPr/>
          <p:nvPr/>
        </p:nvSpPr>
        <p:spPr>
          <a:xfrm>
            <a:off x="5846763" y="2354263"/>
            <a:ext cx="215900" cy="24765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7" name="Oval 16"/>
          <p:cNvSpPr/>
          <p:nvPr/>
        </p:nvSpPr>
        <p:spPr>
          <a:xfrm>
            <a:off x="5641975" y="3100388"/>
            <a:ext cx="215900" cy="24765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8" name="Oval 17"/>
          <p:cNvSpPr/>
          <p:nvPr/>
        </p:nvSpPr>
        <p:spPr>
          <a:xfrm>
            <a:off x="6921500" y="2622550"/>
            <a:ext cx="215900" cy="24765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9" name="Oval 18"/>
          <p:cNvSpPr/>
          <p:nvPr/>
        </p:nvSpPr>
        <p:spPr>
          <a:xfrm>
            <a:off x="6253163" y="3049588"/>
            <a:ext cx="215900" cy="24765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0" name="Oval 19"/>
          <p:cNvSpPr/>
          <p:nvPr/>
        </p:nvSpPr>
        <p:spPr>
          <a:xfrm>
            <a:off x="6899275" y="3116263"/>
            <a:ext cx="217488" cy="246062"/>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1" name="Oval 20"/>
          <p:cNvSpPr/>
          <p:nvPr/>
        </p:nvSpPr>
        <p:spPr>
          <a:xfrm>
            <a:off x="7524750" y="2938463"/>
            <a:ext cx="215900" cy="24765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2" name="Oval 21"/>
          <p:cNvSpPr/>
          <p:nvPr/>
        </p:nvSpPr>
        <p:spPr>
          <a:xfrm>
            <a:off x="7956550" y="3219450"/>
            <a:ext cx="215900" cy="24765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3" name="Oval 22"/>
          <p:cNvSpPr/>
          <p:nvPr/>
        </p:nvSpPr>
        <p:spPr>
          <a:xfrm>
            <a:off x="7956550" y="2560638"/>
            <a:ext cx="215900" cy="246062"/>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4" name="Oval 23"/>
          <p:cNvSpPr/>
          <p:nvPr/>
        </p:nvSpPr>
        <p:spPr>
          <a:xfrm>
            <a:off x="7773988" y="1312863"/>
            <a:ext cx="215900" cy="24765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5" name="Oval 24"/>
          <p:cNvSpPr/>
          <p:nvPr/>
        </p:nvSpPr>
        <p:spPr>
          <a:xfrm>
            <a:off x="7804150" y="1790700"/>
            <a:ext cx="215900" cy="24606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6" name="Oval 25"/>
          <p:cNvSpPr/>
          <p:nvPr/>
        </p:nvSpPr>
        <p:spPr>
          <a:xfrm>
            <a:off x="6343650" y="1436688"/>
            <a:ext cx="215900" cy="24765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7" name="Oval 26"/>
          <p:cNvSpPr/>
          <p:nvPr/>
        </p:nvSpPr>
        <p:spPr>
          <a:xfrm>
            <a:off x="7308850" y="3151188"/>
            <a:ext cx="215900" cy="246062"/>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8" name="Oval 27"/>
          <p:cNvSpPr/>
          <p:nvPr/>
        </p:nvSpPr>
        <p:spPr>
          <a:xfrm>
            <a:off x="7721600" y="2230438"/>
            <a:ext cx="215900" cy="24765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9" name="Oval 28"/>
          <p:cNvSpPr/>
          <p:nvPr/>
        </p:nvSpPr>
        <p:spPr>
          <a:xfrm>
            <a:off x="7864475" y="2870200"/>
            <a:ext cx="215900" cy="24606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0" name="Oval 29"/>
          <p:cNvSpPr/>
          <p:nvPr/>
        </p:nvSpPr>
        <p:spPr>
          <a:xfrm>
            <a:off x="7981950" y="2063750"/>
            <a:ext cx="215900" cy="24765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1" name="Oval 30"/>
          <p:cNvSpPr/>
          <p:nvPr/>
        </p:nvSpPr>
        <p:spPr>
          <a:xfrm>
            <a:off x="7116763" y="1465263"/>
            <a:ext cx="215900" cy="24765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2" name="Oval 31"/>
          <p:cNvSpPr/>
          <p:nvPr/>
        </p:nvSpPr>
        <p:spPr>
          <a:xfrm>
            <a:off x="7442200" y="1712913"/>
            <a:ext cx="215900" cy="24765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3" name="Oval 32"/>
          <p:cNvSpPr/>
          <p:nvPr/>
        </p:nvSpPr>
        <p:spPr>
          <a:xfrm>
            <a:off x="6683375" y="1341438"/>
            <a:ext cx="215900" cy="24765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4" name="Oval 33"/>
          <p:cNvSpPr/>
          <p:nvPr/>
        </p:nvSpPr>
        <p:spPr>
          <a:xfrm>
            <a:off x="5659438" y="1320800"/>
            <a:ext cx="215900" cy="24765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5" name="Oval 34"/>
          <p:cNvSpPr/>
          <p:nvPr/>
        </p:nvSpPr>
        <p:spPr>
          <a:xfrm>
            <a:off x="5997575" y="2108200"/>
            <a:ext cx="215900" cy="24606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6" name="Oval 35"/>
          <p:cNvSpPr/>
          <p:nvPr/>
        </p:nvSpPr>
        <p:spPr>
          <a:xfrm>
            <a:off x="5999163" y="2814638"/>
            <a:ext cx="215900" cy="24765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7" name="Oval 36"/>
          <p:cNvSpPr/>
          <p:nvPr/>
        </p:nvSpPr>
        <p:spPr>
          <a:xfrm>
            <a:off x="6062663" y="1684338"/>
            <a:ext cx="185737" cy="21113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fontScale="90000"/>
          </a:bodyPr>
          <a:lstStyle/>
          <a:p>
            <a:pPr eaLnBrk="1" fontAlgn="auto" hangingPunct="1">
              <a:spcAft>
                <a:spcPts val="0"/>
              </a:spcAft>
              <a:defRPr/>
            </a:pPr>
            <a:r>
              <a:rPr lang="en-US" b="1" dirty="0">
                <a:ea typeface="+mj-ea"/>
              </a:rPr>
              <a:t>4.	Hypotonic Solutions ("hypo" means "less than</a:t>
            </a:r>
            <a:r>
              <a:rPr lang="en-US" b="1" dirty="0" smtClean="0">
                <a:ea typeface="+mj-ea"/>
              </a:rPr>
              <a:t>")</a:t>
            </a:r>
            <a:endParaRPr lang="en-CA" dirty="0">
              <a:ea typeface="+mj-ea"/>
            </a:endParaRPr>
          </a:p>
        </p:txBody>
      </p:sp>
      <p:sp>
        <p:nvSpPr>
          <p:cNvPr id="3" name="Content Placeholder 2"/>
          <p:cNvSpPr>
            <a:spLocks noGrp="1"/>
          </p:cNvSpPr>
          <p:nvPr>
            <p:ph sz="half" idx="1"/>
          </p:nvPr>
        </p:nvSpPr>
        <p:spPr/>
        <p:txBody>
          <a:bodyPr>
            <a:normAutofit fontScale="92500" lnSpcReduction="20000"/>
          </a:bodyPr>
          <a:lstStyle/>
          <a:p>
            <a:pPr marL="0" indent="0" eaLnBrk="1" fontAlgn="auto" hangingPunct="1">
              <a:spcAft>
                <a:spcPts val="0"/>
              </a:spcAft>
              <a:buClr>
                <a:schemeClr val="accent5"/>
              </a:buClr>
              <a:buFont typeface="Arial" pitchFamily="34" charset="0"/>
              <a:buNone/>
              <a:defRPr/>
            </a:pPr>
            <a:r>
              <a:rPr lang="en-US" sz="2400" b="1" dirty="0" smtClean="0">
                <a:ea typeface="+mn-ea"/>
              </a:rPr>
              <a:t>a.  These </a:t>
            </a:r>
            <a:r>
              <a:rPr lang="en-US" sz="2400" b="1" dirty="0">
                <a:ea typeface="+mn-ea"/>
              </a:rPr>
              <a:t>solutions have lower concentration of solute than the cell contents</a:t>
            </a:r>
            <a:endParaRPr lang="en-CA" sz="2400" dirty="0">
              <a:ea typeface="+mn-ea"/>
            </a:endParaRPr>
          </a:p>
          <a:p>
            <a:pPr marL="0" indent="0" eaLnBrk="1" fontAlgn="auto" hangingPunct="1">
              <a:spcAft>
                <a:spcPts val="0"/>
              </a:spcAft>
              <a:buClr>
                <a:schemeClr val="accent5"/>
              </a:buClr>
              <a:buFont typeface="Arial" pitchFamily="34" charset="0"/>
              <a:buNone/>
              <a:defRPr/>
            </a:pPr>
            <a:r>
              <a:rPr lang="en-US" sz="2400" b="1" dirty="0" smtClean="0">
                <a:ea typeface="+mn-ea"/>
              </a:rPr>
              <a:t>b.  When </a:t>
            </a:r>
            <a:r>
              <a:rPr lang="en-US" sz="2400" b="1" dirty="0">
                <a:ea typeface="+mn-ea"/>
              </a:rPr>
              <a:t>cells placed in hypotonic solution, water will enter cell and the cell will swell and possibly burst</a:t>
            </a:r>
            <a:endParaRPr lang="en-CA" sz="2400" dirty="0">
              <a:ea typeface="+mn-ea"/>
            </a:endParaRPr>
          </a:p>
          <a:p>
            <a:pPr marL="0" indent="0" eaLnBrk="1" fontAlgn="auto" hangingPunct="1">
              <a:spcAft>
                <a:spcPts val="0"/>
              </a:spcAft>
              <a:buClr>
                <a:schemeClr val="accent5"/>
              </a:buClr>
              <a:buFont typeface="Arial" pitchFamily="34" charset="0"/>
              <a:buNone/>
              <a:defRPr/>
            </a:pPr>
            <a:r>
              <a:rPr lang="en-US" sz="2400" b="1" dirty="0" smtClean="0">
                <a:ea typeface="+mn-ea"/>
              </a:rPr>
              <a:t>c.  Ex</a:t>
            </a:r>
            <a:r>
              <a:rPr lang="en-US" sz="2400" b="1" dirty="0">
                <a:ea typeface="+mn-ea"/>
              </a:rPr>
              <a:t>.  a salt solution with a concentration greater than 0.9% is hypotonic to RBC</a:t>
            </a:r>
            <a:endParaRPr lang="en-CA" sz="2400" dirty="0">
              <a:ea typeface="+mn-ea"/>
            </a:endParaRPr>
          </a:p>
          <a:p>
            <a:pPr marL="0" indent="0" eaLnBrk="1" fontAlgn="auto" hangingPunct="1">
              <a:spcAft>
                <a:spcPts val="0"/>
              </a:spcAft>
              <a:buClr>
                <a:schemeClr val="accent5"/>
              </a:buClr>
              <a:buFont typeface="Arial" pitchFamily="34" charset="0"/>
              <a:buNone/>
              <a:defRPr/>
            </a:pPr>
            <a:endParaRPr lang="en-CA" dirty="0">
              <a:ea typeface="+mn-ea"/>
            </a:endParaRPr>
          </a:p>
        </p:txBody>
      </p:sp>
      <p:sp>
        <p:nvSpPr>
          <p:cNvPr id="2" name="Content Placeholder 1"/>
          <p:cNvSpPr>
            <a:spLocks noGrp="1"/>
          </p:cNvSpPr>
          <p:nvPr>
            <p:ph sz="half" idx="2"/>
          </p:nvPr>
        </p:nvSpPr>
        <p:spPr/>
        <p:txBody>
          <a:bodyPr/>
          <a:lstStyle/>
          <a:p>
            <a:pPr marL="0" indent="0" eaLnBrk="1" fontAlgn="auto" hangingPunct="1">
              <a:spcAft>
                <a:spcPts val="0"/>
              </a:spcAft>
              <a:buClr>
                <a:schemeClr val="accent5"/>
              </a:buClr>
              <a:buFont typeface="Arial" pitchFamily="34" charset="0"/>
              <a:buNone/>
              <a:defRPr/>
            </a:pPr>
            <a:endParaRPr lang="en-CA" dirty="0">
              <a:ea typeface="+mn-ea"/>
            </a:endParaRPr>
          </a:p>
        </p:txBody>
      </p:sp>
      <p:sp>
        <p:nvSpPr>
          <p:cNvPr id="5" name="Date Placeholder 4"/>
          <p:cNvSpPr>
            <a:spLocks noGrp="1"/>
          </p:cNvSpPr>
          <p:nvPr>
            <p:ph type="dt" sz="half" idx="10"/>
          </p:nvPr>
        </p:nvSpPr>
        <p:spPr/>
        <p:txBody>
          <a:bodyPr rtlCol="0">
            <a:normAutofit/>
          </a:bodyPr>
          <a:lstStyle/>
          <a:p>
            <a:pPr fontAlgn="auto">
              <a:spcBef>
                <a:spcPts val="0"/>
              </a:spcBef>
              <a:spcAft>
                <a:spcPts val="0"/>
              </a:spcAft>
              <a:defRPr/>
            </a:pPr>
            <a:fld id="{84B82477-D5D3-4181-8C11-75D0F2433A87}" type="datetime2">
              <a:rPr lang="en-US">
                <a:solidFill>
                  <a:schemeClr val="tx1">
                    <a:alpha val="65000"/>
                  </a:schemeClr>
                </a:solidFill>
                <a:latin typeface="+mn-lt"/>
                <a:ea typeface="+mn-ea"/>
              </a:rPr>
              <a:pPr fontAlgn="auto">
                <a:spcBef>
                  <a:spcPts val="0"/>
                </a:spcBef>
                <a:spcAft>
                  <a:spcPts val="0"/>
                </a:spcAft>
                <a:defRPr/>
              </a:pPr>
              <a:t>Thursday, October 27, 16</a:t>
            </a:fld>
            <a:endParaRPr lang="en-US" dirty="0">
              <a:solidFill>
                <a:schemeClr val="tx1">
                  <a:alpha val="65000"/>
                </a:schemeClr>
              </a:solidFill>
              <a:latin typeface="+mn-lt"/>
              <a:ea typeface="+mn-ea"/>
            </a:endParaRPr>
          </a:p>
        </p:txBody>
      </p:sp>
      <p:sp>
        <p:nvSpPr>
          <p:cNvPr id="7" name="Footer Placeholder 6"/>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rtlCol="0"/>
          <a:lstStyle/>
          <a:p>
            <a:pPr fontAlgn="auto">
              <a:spcBef>
                <a:spcPts val="0"/>
              </a:spcBef>
              <a:spcAft>
                <a:spcPts val="0"/>
              </a:spcAft>
              <a:defRPr/>
            </a:pPr>
            <a:fld id="{D11F0BC3-0566-402F-ABCE-55B86A7F6C88}" type="slidenum">
              <a:rPr lang="en-US">
                <a:solidFill>
                  <a:schemeClr val="tx1">
                    <a:alpha val="65000"/>
                  </a:schemeClr>
                </a:solidFill>
                <a:latin typeface="+mn-lt"/>
                <a:ea typeface="+mn-ea"/>
              </a:rPr>
              <a:pPr fontAlgn="auto">
                <a:spcBef>
                  <a:spcPts val="0"/>
                </a:spcBef>
                <a:spcAft>
                  <a:spcPts val="0"/>
                </a:spcAft>
                <a:defRPr/>
              </a:pPr>
              <a:t>25</a:t>
            </a:fld>
            <a:endParaRPr lang="en-US" dirty="0">
              <a:solidFill>
                <a:schemeClr val="tx1">
                  <a:alpha val="65000"/>
                </a:schemeClr>
              </a:solidFill>
              <a:latin typeface="+mn-lt"/>
              <a:ea typeface="+mn-ea"/>
            </a:endParaRPr>
          </a:p>
        </p:txBody>
      </p:sp>
      <p:sp>
        <p:nvSpPr>
          <p:cNvPr id="9" name="Rectangle 8"/>
          <p:cNvSpPr/>
          <p:nvPr/>
        </p:nvSpPr>
        <p:spPr>
          <a:xfrm>
            <a:off x="5364088" y="1628800"/>
            <a:ext cx="2736850" cy="2232025"/>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0" name="Oval 9"/>
          <p:cNvSpPr/>
          <p:nvPr/>
        </p:nvSpPr>
        <p:spPr>
          <a:xfrm>
            <a:off x="6121400" y="1912938"/>
            <a:ext cx="1152525" cy="122396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cxnSp>
        <p:nvCxnSpPr>
          <p:cNvPr id="11" name="Straight Arrow Connector 10"/>
          <p:cNvCxnSpPr/>
          <p:nvPr/>
        </p:nvCxnSpPr>
        <p:spPr>
          <a:xfrm>
            <a:off x="6757988" y="2374900"/>
            <a:ext cx="782637"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6721475" y="2705100"/>
            <a:ext cx="819150" cy="26988"/>
          </a:xfrm>
          <a:prstGeom prst="straightConnector1">
            <a:avLst/>
          </a:prstGeom>
          <a:ln w="1016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6265863" y="2439988"/>
            <a:ext cx="215900" cy="24765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4" name="Oval 13"/>
          <p:cNvSpPr/>
          <p:nvPr/>
        </p:nvSpPr>
        <p:spPr>
          <a:xfrm>
            <a:off x="6613525" y="2033588"/>
            <a:ext cx="215900" cy="24765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5" name="Oval 14"/>
          <p:cNvSpPr/>
          <p:nvPr/>
        </p:nvSpPr>
        <p:spPr>
          <a:xfrm>
            <a:off x="5435600" y="1981200"/>
            <a:ext cx="215900" cy="24765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6" name="Oval 15"/>
          <p:cNvSpPr/>
          <p:nvPr/>
        </p:nvSpPr>
        <p:spPr>
          <a:xfrm>
            <a:off x="5651500" y="2439988"/>
            <a:ext cx="215900" cy="24765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7" name="Oval 16"/>
          <p:cNvSpPr/>
          <p:nvPr/>
        </p:nvSpPr>
        <p:spPr>
          <a:xfrm>
            <a:off x="5545138" y="3136900"/>
            <a:ext cx="215900" cy="24606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8" name="Oval 17"/>
          <p:cNvSpPr/>
          <p:nvPr/>
        </p:nvSpPr>
        <p:spPr>
          <a:xfrm>
            <a:off x="6670675" y="2767013"/>
            <a:ext cx="215900" cy="24765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9" name="Oval 18"/>
          <p:cNvSpPr/>
          <p:nvPr/>
        </p:nvSpPr>
        <p:spPr>
          <a:xfrm>
            <a:off x="6557963" y="2374900"/>
            <a:ext cx="215900" cy="24765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0" name="Oval 19"/>
          <p:cNvSpPr/>
          <p:nvPr/>
        </p:nvSpPr>
        <p:spPr>
          <a:xfrm>
            <a:off x="6650038" y="3260725"/>
            <a:ext cx="215900" cy="24606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1" name="Oval 20"/>
          <p:cNvSpPr/>
          <p:nvPr/>
        </p:nvSpPr>
        <p:spPr>
          <a:xfrm>
            <a:off x="6413500" y="2720975"/>
            <a:ext cx="215900" cy="24606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2" name="Oval 21"/>
          <p:cNvSpPr/>
          <p:nvPr/>
        </p:nvSpPr>
        <p:spPr>
          <a:xfrm>
            <a:off x="7705725" y="3363913"/>
            <a:ext cx="215900" cy="24765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3" name="Oval 22"/>
          <p:cNvSpPr/>
          <p:nvPr/>
        </p:nvSpPr>
        <p:spPr>
          <a:xfrm>
            <a:off x="7705725" y="2705100"/>
            <a:ext cx="215900" cy="24606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4" name="Oval 23"/>
          <p:cNvSpPr/>
          <p:nvPr/>
        </p:nvSpPr>
        <p:spPr>
          <a:xfrm>
            <a:off x="6886575" y="1552575"/>
            <a:ext cx="215900" cy="24606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5" name="Oval 24"/>
          <p:cNvSpPr/>
          <p:nvPr/>
        </p:nvSpPr>
        <p:spPr>
          <a:xfrm>
            <a:off x="6899275" y="2085975"/>
            <a:ext cx="215900" cy="24765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6" name="Oval 25"/>
          <p:cNvSpPr/>
          <p:nvPr/>
        </p:nvSpPr>
        <p:spPr>
          <a:xfrm>
            <a:off x="6265863" y="2100263"/>
            <a:ext cx="215900" cy="246062"/>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Title 3"/>
          <p:cNvSpPr>
            <a:spLocks noGrp="1"/>
          </p:cNvSpPr>
          <p:nvPr>
            <p:ph type="title"/>
          </p:nvPr>
        </p:nvSpPr>
        <p:spPr/>
        <p:txBody>
          <a:bodyPr/>
          <a:lstStyle/>
          <a:p>
            <a:pPr eaLnBrk="1" hangingPunct="1"/>
            <a:r>
              <a:rPr lang="en-US" sz="2800" b="1" smtClean="0">
                <a:cs typeface="Tunga" pitchFamily="2" charset="0"/>
              </a:rPr>
              <a:t>5.  Summary of what happens to animal cells placed in different tonicities of solution</a:t>
            </a:r>
            <a:endParaRPr lang="en-CA" sz="2800" smtClean="0">
              <a:cs typeface="Tunga" pitchFamily="2" charset="0"/>
            </a:endParaRPr>
          </a:p>
        </p:txBody>
      </p:sp>
      <p:sp>
        <p:nvSpPr>
          <p:cNvPr id="5" name="Date Placeholder 4"/>
          <p:cNvSpPr>
            <a:spLocks noGrp="1"/>
          </p:cNvSpPr>
          <p:nvPr>
            <p:ph type="dt" sz="half" idx="10"/>
          </p:nvPr>
        </p:nvSpPr>
        <p:spPr/>
        <p:txBody>
          <a:bodyPr rtlCol="0">
            <a:normAutofit/>
          </a:bodyPr>
          <a:lstStyle/>
          <a:p>
            <a:pPr fontAlgn="auto">
              <a:spcBef>
                <a:spcPts val="0"/>
              </a:spcBef>
              <a:spcAft>
                <a:spcPts val="0"/>
              </a:spcAft>
              <a:defRPr/>
            </a:pPr>
            <a:fld id="{84B82477-D5D3-4181-8C11-75D0F2433A87}" type="datetime2">
              <a:rPr lang="en-US">
                <a:solidFill>
                  <a:schemeClr val="tx1">
                    <a:alpha val="65000"/>
                  </a:schemeClr>
                </a:solidFill>
                <a:latin typeface="+mn-lt"/>
                <a:ea typeface="+mn-ea"/>
              </a:rPr>
              <a:pPr fontAlgn="auto">
                <a:spcBef>
                  <a:spcPts val="0"/>
                </a:spcBef>
                <a:spcAft>
                  <a:spcPts val="0"/>
                </a:spcAft>
                <a:defRPr/>
              </a:pPr>
              <a:t>Thursday, October 27, 16</a:t>
            </a:fld>
            <a:endParaRPr lang="en-US" dirty="0">
              <a:solidFill>
                <a:schemeClr val="tx1">
                  <a:alpha val="65000"/>
                </a:schemeClr>
              </a:solidFill>
              <a:latin typeface="+mn-lt"/>
              <a:ea typeface="+mn-ea"/>
            </a:endParaRPr>
          </a:p>
        </p:txBody>
      </p:sp>
      <p:sp>
        <p:nvSpPr>
          <p:cNvPr id="7" name="Footer Placeholder 6"/>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rtlCol="0"/>
          <a:lstStyle/>
          <a:p>
            <a:pPr fontAlgn="auto">
              <a:spcBef>
                <a:spcPts val="0"/>
              </a:spcBef>
              <a:spcAft>
                <a:spcPts val="0"/>
              </a:spcAft>
              <a:defRPr/>
            </a:pPr>
            <a:fld id="{B9323DDC-B8BF-43BD-84BC-39813B944BAF}" type="slidenum">
              <a:rPr lang="en-US">
                <a:solidFill>
                  <a:schemeClr val="tx1">
                    <a:alpha val="65000"/>
                  </a:schemeClr>
                </a:solidFill>
                <a:latin typeface="+mn-lt"/>
                <a:ea typeface="+mn-ea"/>
              </a:rPr>
              <a:pPr fontAlgn="auto">
                <a:spcBef>
                  <a:spcPts val="0"/>
                </a:spcBef>
                <a:spcAft>
                  <a:spcPts val="0"/>
                </a:spcAft>
                <a:defRPr/>
              </a:pPr>
              <a:t>26</a:t>
            </a:fld>
            <a:endParaRPr lang="en-US" dirty="0">
              <a:solidFill>
                <a:schemeClr val="tx1">
                  <a:alpha val="65000"/>
                </a:schemeClr>
              </a:solidFill>
              <a:latin typeface="+mn-lt"/>
              <a:ea typeface="+mn-ea"/>
            </a:endParaRPr>
          </a:p>
        </p:txBody>
      </p:sp>
      <p:pic>
        <p:nvPicPr>
          <p:cNvPr id="39942" name="Picture 1" descr="osmosis%20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412875"/>
            <a:ext cx="6424613"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Title 4"/>
          <p:cNvSpPr>
            <a:spLocks noGrp="1"/>
          </p:cNvSpPr>
          <p:nvPr>
            <p:ph type="title"/>
          </p:nvPr>
        </p:nvSpPr>
        <p:spPr>
          <a:xfrm>
            <a:off x="352425" y="228600"/>
            <a:ext cx="8791575" cy="1066800"/>
          </a:xfrm>
        </p:spPr>
        <p:txBody>
          <a:bodyPr/>
          <a:lstStyle/>
          <a:p>
            <a:pPr eaLnBrk="1" hangingPunct="1"/>
            <a:r>
              <a:rPr lang="en-US" sz="3200" b="1" smtClean="0">
                <a:cs typeface="Tunga" pitchFamily="2" charset="0"/>
              </a:rPr>
              <a:t>6.Summary of what happens to plant cells placed in different tonicities of solution</a:t>
            </a:r>
            <a:endParaRPr lang="en-CA" sz="3200" smtClean="0">
              <a:cs typeface="Tunga" pitchFamily="2" charset="0"/>
            </a:endParaRPr>
          </a:p>
        </p:txBody>
      </p:sp>
      <p:sp>
        <p:nvSpPr>
          <p:cNvPr id="2" name="Date Placeholder 1"/>
          <p:cNvSpPr>
            <a:spLocks noGrp="1"/>
          </p:cNvSpPr>
          <p:nvPr>
            <p:ph type="dt" sz="half" idx="10"/>
          </p:nvPr>
        </p:nvSpPr>
        <p:spPr/>
        <p:txBody>
          <a:bodyPr rtlCol="0">
            <a:normAutofit/>
          </a:bodyPr>
          <a:lstStyle/>
          <a:p>
            <a:pPr fontAlgn="auto">
              <a:spcBef>
                <a:spcPts val="0"/>
              </a:spcBef>
              <a:spcAft>
                <a:spcPts val="0"/>
              </a:spcAft>
              <a:defRPr/>
            </a:pPr>
            <a:fld id="{8B62300D-25B3-4603-86C9-4CB776489F00}" type="datetime2">
              <a:rPr lang="en-US">
                <a:solidFill>
                  <a:schemeClr val="tx1">
                    <a:alpha val="65000"/>
                  </a:schemeClr>
                </a:solidFill>
                <a:latin typeface="+mn-lt"/>
                <a:ea typeface="+mn-ea"/>
              </a:rPr>
              <a:pPr fontAlgn="auto">
                <a:spcBef>
                  <a:spcPts val="0"/>
                </a:spcBef>
                <a:spcAft>
                  <a:spcPts val="0"/>
                </a:spcAft>
                <a:defRPr/>
              </a:pPr>
              <a:t>Thursday, October 27, 16</a:t>
            </a:fld>
            <a:endParaRPr lang="en-US" dirty="0">
              <a:solidFill>
                <a:schemeClr val="tx1">
                  <a:alpha val="65000"/>
                </a:schemeClr>
              </a:solidFill>
              <a:latin typeface="+mn-lt"/>
              <a:ea typeface="+mn-ea"/>
            </a:endParaRPr>
          </a:p>
        </p:txBody>
      </p:sp>
      <p:sp>
        <p:nvSpPr>
          <p:cNvPr id="4" name="Footer Placeholder 3"/>
          <p:cNvSpPr>
            <a:spLocks noGrp="1"/>
          </p:cNvSpPr>
          <p:nvPr>
            <p:ph type="ftr" sz="quarter" idx="11"/>
          </p:nvPr>
        </p:nvSpPr>
        <p:spPr/>
        <p:txBody>
          <a:bodyPr/>
          <a:lstStyle/>
          <a:p>
            <a:pPr>
              <a:defRPr/>
            </a:pPr>
            <a:endParaRPr lang="en-US"/>
          </a:p>
        </p:txBody>
      </p:sp>
      <p:sp>
        <p:nvSpPr>
          <p:cNvPr id="3" name="Slide Number Placeholder 2"/>
          <p:cNvSpPr>
            <a:spLocks noGrp="1"/>
          </p:cNvSpPr>
          <p:nvPr>
            <p:ph type="sldNum" sz="quarter" idx="12"/>
          </p:nvPr>
        </p:nvSpPr>
        <p:spPr/>
        <p:txBody>
          <a:bodyPr rtlCol="0"/>
          <a:lstStyle/>
          <a:p>
            <a:pPr fontAlgn="auto">
              <a:spcBef>
                <a:spcPts val="0"/>
              </a:spcBef>
              <a:spcAft>
                <a:spcPts val="0"/>
              </a:spcAft>
              <a:defRPr/>
            </a:pPr>
            <a:fld id="{C2A9569B-C897-4851-979A-01F7FAE1BCC4}" type="slidenum">
              <a:rPr lang="en-US">
                <a:solidFill>
                  <a:schemeClr val="tx1">
                    <a:alpha val="65000"/>
                  </a:schemeClr>
                </a:solidFill>
                <a:latin typeface="+mn-lt"/>
                <a:ea typeface="+mn-ea"/>
              </a:rPr>
              <a:pPr fontAlgn="auto">
                <a:spcBef>
                  <a:spcPts val="0"/>
                </a:spcBef>
                <a:spcAft>
                  <a:spcPts val="0"/>
                </a:spcAft>
                <a:defRPr/>
              </a:pPr>
              <a:t>27</a:t>
            </a:fld>
            <a:endParaRPr lang="en-US" dirty="0">
              <a:solidFill>
                <a:schemeClr val="tx1">
                  <a:alpha val="65000"/>
                </a:schemeClr>
              </a:solidFill>
              <a:latin typeface="+mn-lt"/>
              <a:ea typeface="+mn-ea"/>
            </a:endParaRPr>
          </a:p>
        </p:txBody>
      </p:sp>
      <p:sp>
        <p:nvSpPr>
          <p:cNvPr id="40966" name="Rectangle 2"/>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CA">
              <a:cs typeface="Arial" charset="0"/>
            </a:endParaRPr>
          </a:p>
        </p:txBody>
      </p:sp>
      <p:pic>
        <p:nvPicPr>
          <p:cNvPr id="40967" name="Picture 1" descr="tonic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0650" y="1268413"/>
            <a:ext cx="6362700"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normAutofit/>
          </a:bodyPr>
          <a:lstStyle/>
          <a:p>
            <a:pPr fontAlgn="auto">
              <a:spcBef>
                <a:spcPts val="0"/>
              </a:spcBef>
              <a:spcAft>
                <a:spcPts val="0"/>
              </a:spcAft>
              <a:defRPr/>
            </a:pPr>
            <a:fld id="{8B62300D-25B3-4603-86C9-4CB776489F00}" type="datetime2">
              <a:rPr lang="en-US">
                <a:solidFill>
                  <a:schemeClr val="tx1">
                    <a:alpha val="65000"/>
                  </a:schemeClr>
                </a:solidFill>
                <a:latin typeface="+mn-lt"/>
                <a:ea typeface="+mn-ea"/>
              </a:rPr>
              <a:pPr fontAlgn="auto">
                <a:spcBef>
                  <a:spcPts val="0"/>
                </a:spcBef>
                <a:spcAft>
                  <a:spcPts val="0"/>
                </a:spcAft>
                <a:defRPr/>
              </a:pPr>
              <a:t>Thursday, October 27, 16</a:t>
            </a:fld>
            <a:endParaRPr lang="en-US" dirty="0">
              <a:solidFill>
                <a:schemeClr val="tx1">
                  <a:alpha val="65000"/>
                </a:schemeClr>
              </a:solidFill>
              <a:latin typeface="+mn-lt"/>
              <a:ea typeface="+mn-ea"/>
            </a:endParaRPr>
          </a:p>
        </p:txBody>
      </p:sp>
      <p:sp>
        <p:nvSpPr>
          <p:cNvPr id="4" name="Footer Placeholder 3"/>
          <p:cNvSpPr>
            <a:spLocks noGrp="1"/>
          </p:cNvSpPr>
          <p:nvPr>
            <p:ph type="ftr" sz="quarter" idx="11"/>
          </p:nvPr>
        </p:nvSpPr>
        <p:spPr/>
        <p:txBody>
          <a:bodyPr/>
          <a:lstStyle/>
          <a:p>
            <a:pPr>
              <a:defRPr/>
            </a:pPr>
            <a:endParaRPr lang="en-US"/>
          </a:p>
        </p:txBody>
      </p:sp>
      <p:sp>
        <p:nvSpPr>
          <p:cNvPr id="3" name="Slide Number Placeholder 2"/>
          <p:cNvSpPr>
            <a:spLocks noGrp="1"/>
          </p:cNvSpPr>
          <p:nvPr>
            <p:ph type="sldNum" sz="quarter" idx="12"/>
          </p:nvPr>
        </p:nvSpPr>
        <p:spPr/>
        <p:txBody>
          <a:bodyPr rtlCol="0"/>
          <a:lstStyle/>
          <a:p>
            <a:pPr fontAlgn="auto">
              <a:spcBef>
                <a:spcPts val="0"/>
              </a:spcBef>
              <a:spcAft>
                <a:spcPts val="0"/>
              </a:spcAft>
              <a:defRPr/>
            </a:pPr>
            <a:fld id="{92F997CB-5380-4F48-B4A1-85278531FC61}" type="slidenum">
              <a:rPr lang="en-US">
                <a:solidFill>
                  <a:schemeClr val="tx1">
                    <a:alpha val="65000"/>
                  </a:schemeClr>
                </a:solidFill>
                <a:latin typeface="+mn-lt"/>
                <a:ea typeface="+mn-ea"/>
              </a:rPr>
              <a:pPr fontAlgn="auto">
                <a:spcBef>
                  <a:spcPts val="0"/>
                </a:spcBef>
                <a:spcAft>
                  <a:spcPts val="0"/>
                </a:spcAft>
                <a:defRPr/>
              </a:pPr>
              <a:t>28</a:t>
            </a:fld>
            <a:endParaRPr lang="en-US" dirty="0">
              <a:solidFill>
                <a:schemeClr val="tx1">
                  <a:alpha val="65000"/>
                </a:schemeClr>
              </a:solidFill>
              <a:latin typeface="+mn-lt"/>
              <a:ea typeface="+mn-ea"/>
            </a:endParaRPr>
          </a:p>
        </p:txBody>
      </p:sp>
      <p:sp>
        <p:nvSpPr>
          <p:cNvPr id="6" name="Rectangle 5"/>
          <p:cNvSpPr>
            <a:spLocks noChangeArrowheads="1"/>
          </p:cNvSpPr>
          <p:nvPr/>
        </p:nvSpPr>
        <p:spPr bwMode="auto">
          <a:xfrm>
            <a:off x="468313" y="333375"/>
            <a:ext cx="820737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a:t>a.  Hypertonic solutions cause plasmolysis (shrinking of cell due to osmosis).</a:t>
            </a:r>
            <a:endParaRPr lang="en-CA" sz="2400"/>
          </a:p>
          <a:p>
            <a:pPr lvl="1"/>
            <a:r>
              <a:rPr lang="en-US" sz="2200" b="1"/>
              <a:t>i.	Central vacuole loses water</a:t>
            </a:r>
            <a:endParaRPr lang="en-CA" sz="2200"/>
          </a:p>
          <a:p>
            <a:pPr lvl="1"/>
            <a:r>
              <a:rPr lang="en-US" sz="2200" b="1"/>
              <a:t>ii.	Cell membrane shrinks and pulls away from cell wall</a:t>
            </a:r>
            <a:endParaRPr lang="en-CA" sz="2200"/>
          </a:p>
        </p:txBody>
      </p:sp>
      <p:sp>
        <p:nvSpPr>
          <p:cNvPr id="7" name="Rectangle 6"/>
          <p:cNvSpPr>
            <a:spLocks noChangeArrowheads="1"/>
          </p:cNvSpPr>
          <p:nvPr/>
        </p:nvSpPr>
        <p:spPr bwMode="auto">
          <a:xfrm>
            <a:off x="469900" y="2271713"/>
            <a:ext cx="8208963"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t>b.  </a:t>
            </a:r>
            <a:r>
              <a:rPr lang="en-US" sz="2400" b="1"/>
              <a:t>Hypotonic solutions causes turgor pressure, against rigid cell wall </a:t>
            </a:r>
            <a:endParaRPr lang="en-CA" sz="2400"/>
          </a:p>
          <a:p>
            <a:pPr lvl="1"/>
            <a:r>
              <a:rPr lang="en-US" sz="2200" b="1"/>
              <a:t>i.	Turgor pressure occurs when plant cells are placed in hypotonic solution and admit water</a:t>
            </a:r>
            <a:endParaRPr lang="en-CA" sz="2200"/>
          </a:p>
          <a:p>
            <a:pPr lvl="1"/>
            <a:r>
              <a:rPr lang="en-US" sz="2200" b="1"/>
              <a:t>ii.	As water enters, pressure builds up inside the cell (hydrostatic pressure)</a:t>
            </a:r>
            <a:endParaRPr lang="en-CA" sz="2200"/>
          </a:p>
          <a:p>
            <a:pPr lvl="1"/>
            <a:r>
              <a:rPr lang="en-US" sz="2200" b="1"/>
              <a:t>iii.	When hydrostatic pressure = osmotic pressure, the plant is said to have developed turgor pressure</a:t>
            </a:r>
            <a:endParaRPr lang="en-CA" sz="2200"/>
          </a:p>
          <a:p>
            <a:pPr lvl="1"/>
            <a:r>
              <a:rPr lang="en-US" sz="2200" b="1"/>
              <a:t>iv.	Cell wall keeps cell from bursting</a:t>
            </a:r>
            <a:endParaRPr lang="en-CA" sz="2200"/>
          </a:p>
          <a:p>
            <a:pPr lvl="1"/>
            <a:r>
              <a:rPr lang="en-US" sz="2200" b="1"/>
              <a:t>v.	Osmosis continues until turgor pressure = osmotic pressure</a:t>
            </a:r>
            <a:endParaRPr lang="en-CA" sz="2200"/>
          </a:p>
          <a:p>
            <a:pPr lvl="1"/>
            <a:r>
              <a:rPr lang="en-US" sz="2200" b="1"/>
              <a:t>vi.	Turgor pressure important for plant cells to retain erect positions</a:t>
            </a:r>
            <a:endParaRPr lang="en-CA" sz="2200"/>
          </a:p>
          <a:p>
            <a:r>
              <a:rPr lang="en-US" sz="2400" b="1"/>
              <a:t> </a:t>
            </a:r>
            <a:endParaRPr lang="en-CA" sz="240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Title 4"/>
          <p:cNvSpPr>
            <a:spLocks noGrp="1"/>
          </p:cNvSpPr>
          <p:nvPr>
            <p:ph type="title"/>
          </p:nvPr>
        </p:nvSpPr>
        <p:spPr/>
        <p:txBody>
          <a:bodyPr/>
          <a:lstStyle/>
          <a:p>
            <a:pPr eaLnBrk="1" hangingPunct="1"/>
            <a:r>
              <a:rPr lang="en-US" b="1" smtClean="0">
                <a:cs typeface="Tunga" pitchFamily="2" charset="0"/>
              </a:rPr>
              <a:t>IV.	</a:t>
            </a:r>
            <a:r>
              <a:rPr lang="en-US" b="1" u="sng" smtClean="0">
                <a:cs typeface="Tunga" pitchFamily="2" charset="0"/>
              </a:rPr>
              <a:t>Transport By Carriers</a:t>
            </a:r>
            <a:endParaRPr lang="en-CA" smtClean="0">
              <a:cs typeface="Tunga" pitchFamily="2" charset="0"/>
            </a:endParaRPr>
          </a:p>
        </p:txBody>
      </p:sp>
      <p:sp>
        <p:nvSpPr>
          <p:cNvPr id="6" name="Content Placeholder 5"/>
          <p:cNvSpPr>
            <a:spLocks noGrp="1"/>
          </p:cNvSpPr>
          <p:nvPr>
            <p:ph idx="1"/>
          </p:nvPr>
        </p:nvSpPr>
        <p:spPr>
          <a:xfrm>
            <a:off x="323850" y="1627188"/>
            <a:ext cx="7680325" cy="4724400"/>
          </a:xfrm>
        </p:spPr>
        <p:txBody>
          <a:bodyPr/>
          <a:lstStyle/>
          <a:p>
            <a:pPr marL="0" indent="0" eaLnBrk="1" fontAlgn="auto" hangingPunct="1">
              <a:spcAft>
                <a:spcPts val="0"/>
              </a:spcAft>
              <a:buClr>
                <a:schemeClr val="accent5"/>
              </a:buClr>
              <a:buFont typeface="Arial" pitchFamily="34" charset="0"/>
              <a:buNone/>
              <a:defRPr/>
            </a:pPr>
            <a:r>
              <a:rPr lang="en-US" sz="2800" b="1" dirty="0">
                <a:ea typeface="+mn-ea"/>
              </a:rPr>
              <a:t>A.	</a:t>
            </a:r>
            <a:r>
              <a:rPr lang="en-US" sz="2400" b="1" dirty="0">
                <a:ea typeface="+mn-ea"/>
              </a:rPr>
              <a:t>Facilitated</a:t>
            </a:r>
            <a:r>
              <a:rPr lang="en-US" sz="2800" b="1" dirty="0">
                <a:ea typeface="+mn-ea"/>
              </a:rPr>
              <a:t> </a:t>
            </a:r>
            <a:r>
              <a:rPr lang="en-US" sz="2400" b="1" dirty="0" smtClean="0">
                <a:ea typeface="+mn-ea"/>
              </a:rPr>
              <a:t>Transport </a:t>
            </a:r>
            <a:r>
              <a:rPr lang="en-US" sz="2400" b="1" dirty="0" smtClean="0">
                <a:ea typeface="+mn-ea"/>
                <a:hlinkClick r:id="rId3"/>
              </a:rPr>
              <a:t>ANIMATION</a:t>
            </a:r>
            <a:endParaRPr lang="en-CA" sz="2400" dirty="0">
              <a:ea typeface="+mn-ea"/>
            </a:endParaRPr>
          </a:p>
          <a:p>
            <a:pPr marL="0" indent="0" eaLnBrk="1" fontAlgn="auto" hangingPunct="1">
              <a:spcAft>
                <a:spcPts val="0"/>
              </a:spcAft>
              <a:buClr>
                <a:schemeClr val="accent5"/>
              </a:buClr>
              <a:buFont typeface="Arial" pitchFamily="34" charset="0"/>
              <a:buNone/>
              <a:defRPr/>
            </a:pPr>
            <a:endParaRPr lang="en-CA" dirty="0">
              <a:ea typeface="+mn-ea"/>
            </a:endParaRPr>
          </a:p>
        </p:txBody>
      </p:sp>
      <p:sp>
        <p:nvSpPr>
          <p:cNvPr id="2" name="Date Placeholder 1"/>
          <p:cNvSpPr>
            <a:spLocks noGrp="1"/>
          </p:cNvSpPr>
          <p:nvPr>
            <p:ph type="dt" sz="half" idx="10"/>
          </p:nvPr>
        </p:nvSpPr>
        <p:spPr/>
        <p:txBody>
          <a:bodyPr rtlCol="0">
            <a:normAutofit/>
          </a:bodyPr>
          <a:lstStyle/>
          <a:p>
            <a:pPr fontAlgn="auto">
              <a:spcBef>
                <a:spcPts val="0"/>
              </a:spcBef>
              <a:spcAft>
                <a:spcPts val="0"/>
              </a:spcAft>
              <a:defRPr/>
            </a:pPr>
            <a:fld id="{C6314AD9-FCC8-48B7-B85B-012A91320DFF}" type="datetime2">
              <a:rPr lang="en-US">
                <a:solidFill>
                  <a:schemeClr val="tx1">
                    <a:alpha val="65000"/>
                  </a:schemeClr>
                </a:solidFill>
                <a:latin typeface="+mn-lt"/>
                <a:ea typeface="+mn-ea"/>
              </a:rPr>
              <a:pPr fontAlgn="auto">
                <a:spcBef>
                  <a:spcPts val="0"/>
                </a:spcBef>
                <a:spcAft>
                  <a:spcPts val="0"/>
                </a:spcAft>
                <a:defRPr/>
              </a:pPr>
              <a:t>Thursday, October 27, 16</a:t>
            </a:fld>
            <a:endParaRPr lang="en-US" dirty="0">
              <a:solidFill>
                <a:schemeClr val="tx1">
                  <a:alpha val="65000"/>
                </a:schemeClr>
              </a:solidFill>
              <a:latin typeface="+mn-lt"/>
              <a:ea typeface="+mn-ea"/>
            </a:endParaRPr>
          </a:p>
        </p:txBody>
      </p:sp>
      <p:sp>
        <p:nvSpPr>
          <p:cNvPr id="4" name="Footer Placeholder 3"/>
          <p:cNvSpPr>
            <a:spLocks noGrp="1"/>
          </p:cNvSpPr>
          <p:nvPr>
            <p:ph type="ftr" sz="quarter" idx="11"/>
          </p:nvPr>
        </p:nvSpPr>
        <p:spPr/>
        <p:txBody>
          <a:bodyPr/>
          <a:lstStyle/>
          <a:p>
            <a:pPr>
              <a:defRPr/>
            </a:pPr>
            <a:endParaRPr lang="en-US"/>
          </a:p>
        </p:txBody>
      </p:sp>
      <p:sp>
        <p:nvSpPr>
          <p:cNvPr id="3" name="Slide Number Placeholder 2"/>
          <p:cNvSpPr>
            <a:spLocks noGrp="1"/>
          </p:cNvSpPr>
          <p:nvPr>
            <p:ph type="sldNum" sz="quarter" idx="12"/>
          </p:nvPr>
        </p:nvSpPr>
        <p:spPr/>
        <p:txBody>
          <a:bodyPr rtlCol="0"/>
          <a:lstStyle/>
          <a:p>
            <a:pPr fontAlgn="auto">
              <a:spcBef>
                <a:spcPts val="0"/>
              </a:spcBef>
              <a:spcAft>
                <a:spcPts val="0"/>
              </a:spcAft>
              <a:defRPr/>
            </a:pPr>
            <a:fld id="{E50800F1-C465-4CB5-819F-2B430A648F92}" type="slidenum">
              <a:rPr lang="en-US">
                <a:solidFill>
                  <a:schemeClr val="tx1">
                    <a:alpha val="65000"/>
                  </a:schemeClr>
                </a:solidFill>
                <a:latin typeface="+mn-lt"/>
                <a:ea typeface="+mn-ea"/>
              </a:rPr>
              <a:pPr fontAlgn="auto">
                <a:spcBef>
                  <a:spcPts val="0"/>
                </a:spcBef>
                <a:spcAft>
                  <a:spcPts val="0"/>
                </a:spcAft>
                <a:defRPr/>
              </a:pPr>
              <a:t>29</a:t>
            </a:fld>
            <a:endParaRPr lang="en-US" dirty="0">
              <a:solidFill>
                <a:schemeClr val="tx1">
                  <a:alpha val="65000"/>
                </a:schemeClr>
              </a:solidFill>
              <a:latin typeface="+mn-lt"/>
              <a:ea typeface="+mn-ea"/>
            </a:endParaRPr>
          </a:p>
        </p:txBody>
      </p:sp>
      <p:pic>
        <p:nvPicPr>
          <p:cNvPr id="430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276872"/>
            <a:ext cx="7943676" cy="4085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pPr eaLnBrk="1" hangingPunct="1"/>
            <a:r>
              <a:rPr lang="en-US" b="1" dirty="0" smtClean="0">
                <a:cs typeface="Tunga" pitchFamily="2" charset="0"/>
              </a:rPr>
              <a:t>II.	</a:t>
            </a:r>
            <a:r>
              <a:rPr lang="en-US" b="1" u="sng" dirty="0" smtClean="0">
                <a:cs typeface="Tunga" pitchFamily="2" charset="0"/>
              </a:rPr>
              <a:t>Fluid Mosaic Model </a:t>
            </a:r>
            <a:r>
              <a:rPr lang="en-CA" sz="3600" dirty="0" smtClean="0">
                <a:cs typeface="Tunga" pitchFamily="2" charset="0"/>
              </a:rPr>
              <a:t/>
            </a:r>
            <a:br>
              <a:rPr lang="en-CA" sz="3600" dirty="0" smtClean="0">
                <a:cs typeface="Tunga" pitchFamily="2" charset="0"/>
              </a:rPr>
            </a:br>
            <a:endParaRPr lang="en-CA" sz="3600" dirty="0" smtClean="0">
              <a:cs typeface="Tunga" pitchFamily="2" charset="0"/>
            </a:endParaRPr>
          </a:p>
        </p:txBody>
      </p:sp>
      <p:sp>
        <p:nvSpPr>
          <p:cNvPr id="3" name="Content Placeholder 2"/>
          <p:cNvSpPr>
            <a:spLocks noGrp="1"/>
          </p:cNvSpPr>
          <p:nvPr>
            <p:ph idx="1"/>
          </p:nvPr>
        </p:nvSpPr>
        <p:spPr>
          <a:xfrm>
            <a:off x="914400" y="1484784"/>
            <a:ext cx="8229600" cy="4525963"/>
          </a:xfrm>
        </p:spPr>
        <p:txBody>
          <a:bodyPr/>
          <a:lstStyle/>
          <a:p>
            <a:pPr marL="0" indent="0" eaLnBrk="1" fontAlgn="auto" hangingPunct="1">
              <a:spcAft>
                <a:spcPts val="0"/>
              </a:spcAft>
              <a:buClr>
                <a:schemeClr val="accent5"/>
              </a:buClr>
              <a:buFont typeface="Arial" pitchFamily="34" charset="0"/>
              <a:buNone/>
              <a:defRPr/>
            </a:pPr>
            <a:r>
              <a:rPr lang="en-US" sz="2800" b="1" dirty="0" smtClean="0">
                <a:ea typeface="+mn-ea"/>
              </a:rPr>
              <a:t>A.  Cell </a:t>
            </a:r>
            <a:r>
              <a:rPr lang="en-US" sz="2800" b="1" dirty="0">
                <a:ea typeface="+mn-ea"/>
              </a:rPr>
              <a:t>membrane is found in all living cells and is the outer boundary for the cytoplasm</a:t>
            </a:r>
            <a:endParaRPr lang="en-CA" sz="2800" dirty="0">
              <a:ea typeface="+mn-ea"/>
            </a:endParaRPr>
          </a:p>
          <a:p>
            <a:pPr marL="400050" lvl="1" indent="0" eaLnBrk="1" fontAlgn="auto" hangingPunct="1">
              <a:spcAft>
                <a:spcPts val="0"/>
              </a:spcAft>
              <a:buFont typeface="Arial" pitchFamily="34" charset="0"/>
              <a:buNone/>
              <a:defRPr/>
            </a:pPr>
            <a:r>
              <a:rPr lang="en-US" sz="2400" b="1" dirty="0" smtClean="0">
                <a:ea typeface="+mn-ea"/>
              </a:rPr>
              <a:t>1.  All </a:t>
            </a:r>
            <a:r>
              <a:rPr lang="en-US" sz="2400" b="1" dirty="0">
                <a:ea typeface="+mn-ea"/>
              </a:rPr>
              <a:t>living cells (plant, animal, fungal, protozoan, or bacterial) are surrounded by cell membranes</a:t>
            </a:r>
            <a:endParaRPr lang="en-CA" sz="2400" dirty="0">
              <a:ea typeface="+mn-ea"/>
            </a:endParaRPr>
          </a:p>
          <a:p>
            <a:pPr marL="0" indent="0" eaLnBrk="1" fontAlgn="auto" hangingPunct="1">
              <a:spcAft>
                <a:spcPts val="0"/>
              </a:spcAft>
              <a:buClr>
                <a:schemeClr val="accent5"/>
              </a:buClr>
              <a:buFont typeface="Arial" pitchFamily="34" charset="0"/>
              <a:buNone/>
              <a:defRPr/>
            </a:pPr>
            <a:endParaRPr lang="en-CA" dirty="0" smtClean="0">
              <a:ea typeface="+mn-ea"/>
            </a:endParaRPr>
          </a:p>
          <a:p>
            <a:pPr marL="0" indent="0" eaLnBrk="1" fontAlgn="auto" hangingPunct="1">
              <a:spcAft>
                <a:spcPts val="0"/>
              </a:spcAft>
              <a:buClr>
                <a:schemeClr val="accent5"/>
              </a:buClr>
              <a:buFont typeface="Arial" pitchFamily="34" charset="0"/>
              <a:buNone/>
              <a:defRPr/>
            </a:pPr>
            <a:endParaRPr lang="en-CA" dirty="0">
              <a:ea typeface="+mn-ea"/>
            </a:endParaRPr>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6150" y="3357563"/>
            <a:ext cx="58674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rtlCol="0">
            <a:normAutofit/>
          </a:bodyPr>
          <a:lstStyle/>
          <a:p>
            <a:pPr fontAlgn="auto">
              <a:spcBef>
                <a:spcPts val="0"/>
              </a:spcBef>
              <a:spcAft>
                <a:spcPts val="0"/>
              </a:spcAft>
              <a:defRPr/>
            </a:pPr>
            <a:fld id="{14CB1CAA-32CD-4B55-B92A-B8F0843CACF4}" type="datetime2">
              <a:rPr lang="en-US">
                <a:solidFill>
                  <a:schemeClr val="tx1">
                    <a:alpha val="65000"/>
                  </a:schemeClr>
                </a:solidFill>
                <a:latin typeface="+mn-lt"/>
                <a:ea typeface="+mn-ea"/>
              </a:rPr>
              <a:pPr fontAlgn="auto">
                <a:spcBef>
                  <a:spcPts val="0"/>
                </a:spcBef>
                <a:spcAft>
                  <a:spcPts val="0"/>
                </a:spcAft>
                <a:defRPr/>
              </a:pPr>
              <a:t>Thursday, October 27, 16</a:t>
            </a:fld>
            <a:endParaRPr lang="en-US" dirty="0">
              <a:solidFill>
                <a:schemeClr val="tx1">
                  <a:alpha val="65000"/>
                </a:schemeClr>
              </a:solidFill>
              <a:latin typeface="+mn-lt"/>
              <a:ea typeface="+mn-ea"/>
            </a:endParaRPr>
          </a:p>
        </p:txBody>
      </p:sp>
      <p:sp>
        <p:nvSpPr>
          <p:cNvPr id="5" name="Footer Placeholder 4"/>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rtlCol="0"/>
          <a:lstStyle/>
          <a:p>
            <a:pPr fontAlgn="auto">
              <a:spcBef>
                <a:spcPts val="0"/>
              </a:spcBef>
              <a:spcAft>
                <a:spcPts val="0"/>
              </a:spcAft>
              <a:defRPr/>
            </a:pPr>
            <a:fld id="{09FF0DDD-2594-4030-87B2-F63CBC342C6C}" type="slidenum">
              <a:rPr lang="en-US">
                <a:solidFill>
                  <a:schemeClr val="tx1">
                    <a:alpha val="65000"/>
                  </a:schemeClr>
                </a:solidFill>
                <a:latin typeface="+mn-lt"/>
                <a:ea typeface="+mn-ea"/>
              </a:rPr>
              <a:pPr fontAlgn="auto">
                <a:spcBef>
                  <a:spcPts val="0"/>
                </a:spcBef>
                <a:spcAft>
                  <a:spcPts val="0"/>
                </a:spcAft>
                <a:defRPr/>
              </a:pPr>
              <a:t>30</a:t>
            </a:fld>
            <a:endParaRPr lang="en-US" dirty="0">
              <a:solidFill>
                <a:schemeClr val="tx1">
                  <a:alpha val="65000"/>
                </a:schemeClr>
              </a:solidFill>
              <a:latin typeface="+mn-lt"/>
              <a:ea typeface="+mn-ea"/>
            </a:endParaRPr>
          </a:p>
        </p:txBody>
      </p:sp>
      <p:sp>
        <p:nvSpPr>
          <p:cNvPr id="7" name="Rectangle 6"/>
          <p:cNvSpPr>
            <a:spLocks noChangeArrowheads="1"/>
          </p:cNvSpPr>
          <p:nvPr/>
        </p:nvSpPr>
        <p:spPr bwMode="auto">
          <a:xfrm>
            <a:off x="250825" y="404813"/>
            <a:ext cx="8713788" cy="569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a:t>1.  Moved by carrier proteins in the cell membrane</a:t>
            </a:r>
            <a:endParaRPr lang="en-CA" sz="2800"/>
          </a:p>
          <a:p>
            <a:r>
              <a:rPr lang="en-US" sz="2800" b="1"/>
              <a:t>2.  Are highly specific - each carrier passes only one type molecule</a:t>
            </a:r>
            <a:endParaRPr lang="en-CA" sz="2800"/>
          </a:p>
          <a:p>
            <a:r>
              <a:rPr lang="en-US" sz="2800" b="1"/>
              <a:t>3.  Allows for the movement of certain molecules that are not normally able to pass through the lipid membrane</a:t>
            </a:r>
            <a:endParaRPr lang="en-CA" sz="2800"/>
          </a:p>
          <a:p>
            <a:r>
              <a:rPr lang="en-US" sz="2800" b="1"/>
              <a:t>4.  Examples: Sugars, amino acids, etc.</a:t>
            </a:r>
            <a:endParaRPr lang="en-CA" sz="2800"/>
          </a:p>
          <a:p>
            <a:r>
              <a:rPr lang="en-US" sz="2800" b="1"/>
              <a:t>5.  Movement of certain molecules goes with the concentration gradient (i.e. in the same as diffusion)</a:t>
            </a:r>
            <a:endParaRPr lang="en-CA" sz="2800"/>
          </a:p>
          <a:p>
            <a:r>
              <a:rPr lang="en-US" sz="2800" b="1"/>
              <a:t>6.   Moves molecules from area of higher concentration to area of lower concentration.</a:t>
            </a:r>
            <a:endParaRPr lang="en-CA" sz="2800"/>
          </a:p>
          <a:p>
            <a:r>
              <a:rPr lang="en-US" sz="2800" b="1"/>
              <a:t>7.  No energy is needed</a:t>
            </a:r>
            <a:endParaRPr lang="en-CA" sz="280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normAutofit/>
          </a:bodyPr>
          <a:lstStyle/>
          <a:p>
            <a:pPr fontAlgn="auto">
              <a:spcBef>
                <a:spcPts val="0"/>
              </a:spcBef>
              <a:spcAft>
                <a:spcPts val="0"/>
              </a:spcAft>
              <a:defRPr/>
            </a:pPr>
            <a:fld id="{C6314AD9-FCC8-48B7-B85B-012A91320DFF}" type="datetime2">
              <a:rPr lang="en-US">
                <a:solidFill>
                  <a:schemeClr val="tx1">
                    <a:alpha val="65000"/>
                  </a:schemeClr>
                </a:solidFill>
                <a:latin typeface="+mn-lt"/>
                <a:ea typeface="+mn-ea"/>
              </a:rPr>
              <a:pPr fontAlgn="auto">
                <a:spcBef>
                  <a:spcPts val="0"/>
                </a:spcBef>
                <a:spcAft>
                  <a:spcPts val="0"/>
                </a:spcAft>
                <a:defRPr/>
              </a:pPr>
              <a:t>Thursday, October 27, 16</a:t>
            </a:fld>
            <a:endParaRPr lang="en-US" dirty="0">
              <a:solidFill>
                <a:schemeClr val="tx1">
                  <a:alpha val="65000"/>
                </a:schemeClr>
              </a:solidFill>
              <a:latin typeface="+mn-lt"/>
              <a:ea typeface="+mn-ea"/>
            </a:endParaRPr>
          </a:p>
        </p:txBody>
      </p:sp>
      <p:sp>
        <p:nvSpPr>
          <p:cNvPr id="4" name="Footer Placeholder 3"/>
          <p:cNvSpPr>
            <a:spLocks noGrp="1"/>
          </p:cNvSpPr>
          <p:nvPr>
            <p:ph type="ftr" sz="quarter" idx="11"/>
          </p:nvPr>
        </p:nvSpPr>
        <p:spPr/>
        <p:txBody>
          <a:bodyPr/>
          <a:lstStyle/>
          <a:p>
            <a:pPr>
              <a:defRPr/>
            </a:pPr>
            <a:endParaRPr lang="en-US"/>
          </a:p>
        </p:txBody>
      </p:sp>
      <p:sp>
        <p:nvSpPr>
          <p:cNvPr id="3" name="Slide Number Placeholder 2"/>
          <p:cNvSpPr>
            <a:spLocks noGrp="1"/>
          </p:cNvSpPr>
          <p:nvPr>
            <p:ph type="sldNum" sz="quarter" idx="12"/>
          </p:nvPr>
        </p:nvSpPr>
        <p:spPr/>
        <p:txBody>
          <a:bodyPr rtlCol="0"/>
          <a:lstStyle/>
          <a:p>
            <a:pPr fontAlgn="auto">
              <a:spcBef>
                <a:spcPts val="0"/>
              </a:spcBef>
              <a:spcAft>
                <a:spcPts val="0"/>
              </a:spcAft>
              <a:defRPr/>
            </a:pPr>
            <a:fld id="{3E7B2921-28A4-4B19-8FDC-89B24FC53660}" type="slidenum">
              <a:rPr lang="en-US">
                <a:solidFill>
                  <a:schemeClr val="tx1">
                    <a:alpha val="65000"/>
                  </a:schemeClr>
                </a:solidFill>
                <a:latin typeface="+mn-lt"/>
                <a:ea typeface="+mn-ea"/>
              </a:rPr>
              <a:pPr fontAlgn="auto">
                <a:spcBef>
                  <a:spcPts val="0"/>
                </a:spcBef>
                <a:spcAft>
                  <a:spcPts val="0"/>
                </a:spcAft>
                <a:defRPr/>
              </a:pPr>
              <a:t>31</a:t>
            </a:fld>
            <a:endParaRPr lang="en-US" dirty="0">
              <a:solidFill>
                <a:schemeClr val="tx1">
                  <a:alpha val="65000"/>
                </a:schemeClr>
              </a:solidFill>
              <a:latin typeface="+mn-lt"/>
              <a:ea typeface="+mn-ea"/>
            </a:endParaRPr>
          </a:p>
        </p:txBody>
      </p:sp>
      <p:sp>
        <p:nvSpPr>
          <p:cNvPr id="45061" name="Rectangle 4"/>
          <p:cNvSpPr>
            <a:spLocks noChangeArrowheads="1"/>
          </p:cNvSpPr>
          <p:nvPr/>
        </p:nvSpPr>
        <p:spPr bwMode="auto">
          <a:xfrm>
            <a:off x="684213" y="476250"/>
            <a:ext cx="4749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b="1"/>
              <a:t>B.	Active Transport</a:t>
            </a:r>
            <a:endParaRPr lang="en-CA" sz="3600"/>
          </a:p>
        </p:txBody>
      </p:sp>
      <p:pic>
        <p:nvPicPr>
          <p:cNvPr id="450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412875"/>
            <a:ext cx="8370888"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normAutofit/>
          </a:bodyPr>
          <a:lstStyle/>
          <a:p>
            <a:pPr fontAlgn="auto">
              <a:spcBef>
                <a:spcPts val="0"/>
              </a:spcBef>
              <a:spcAft>
                <a:spcPts val="0"/>
              </a:spcAft>
              <a:defRPr/>
            </a:pPr>
            <a:fld id="{C6314AD9-FCC8-48B7-B85B-012A91320DFF}" type="datetime2">
              <a:rPr lang="en-US">
                <a:solidFill>
                  <a:schemeClr val="tx1">
                    <a:alpha val="65000"/>
                  </a:schemeClr>
                </a:solidFill>
                <a:latin typeface="+mn-lt"/>
                <a:ea typeface="+mn-ea"/>
              </a:rPr>
              <a:pPr fontAlgn="auto">
                <a:spcBef>
                  <a:spcPts val="0"/>
                </a:spcBef>
                <a:spcAft>
                  <a:spcPts val="0"/>
                </a:spcAft>
                <a:defRPr/>
              </a:pPr>
              <a:t>Thursday, October 27, 16</a:t>
            </a:fld>
            <a:endParaRPr lang="en-US" dirty="0">
              <a:solidFill>
                <a:schemeClr val="tx1">
                  <a:alpha val="65000"/>
                </a:schemeClr>
              </a:solidFill>
              <a:latin typeface="+mn-lt"/>
              <a:ea typeface="+mn-ea"/>
            </a:endParaRPr>
          </a:p>
        </p:txBody>
      </p:sp>
      <p:sp>
        <p:nvSpPr>
          <p:cNvPr id="4" name="Footer Placeholder 3"/>
          <p:cNvSpPr>
            <a:spLocks noGrp="1"/>
          </p:cNvSpPr>
          <p:nvPr>
            <p:ph type="ftr" sz="quarter" idx="11"/>
          </p:nvPr>
        </p:nvSpPr>
        <p:spPr/>
        <p:txBody>
          <a:bodyPr/>
          <a:lstStyle/>
          <a:p>
            <a:pPr>
              <a:defRPr/>
            </a:pPr>
            <a:endParaRPr lang="en-US"/>
          </a:p>
        </p:txBody>
      </p:sp>
      <p:sp>
        <p:nvSpPr>
          <p:cNvPr id="3" name="Slide Number Placeholder 2"/>
          <p:cNvSpPr>
            <a:spLocks noGrp="1"/>
          </p:cNvSpPr>
          <p:nvPr>
            <p:ph type="sldNum" sz="quarter" idx="12"/>
          </p:nvPr>
        </p:nvSpPr>
        <p:spPr/>
        <p:txBody>
          <a:bodyPr rtlCol="0"/>
          <a:lstStyle/>
          <a:p>
            <a:pPr fontAlgn="auto">
              <a:spcBef>
                <a:spcPts val="0"/>
              </a:spcBef>
              <a:spcAft>
                <a:spcPts val="0"/>
              </a:spcAft>
              <a:defRPr/>
            </a:pPr>
            <a:fld id="{F25C89D1-DA70-4D25-BB9B-D06023CE3A34}" type="slidenum">
              <a:rPr lang="en-US">
                <a:solidFill>
                  <a:schemeClr val="tx1">
                    <a:alpha val="65000"/>
                  </a:schemeClr>
                </a:solidFill>
                <a:latin typeface="+mn-lt"/>
                <a:ea typeface="+mn-ea"/>
              </a:rPr>
              <a:pPr fontAlgn="auto">
                <a:spcBef>
                  <a:spcPts val="0"/>
                </a:spcBef>
                <a:spcAft>
                  <a:spcPts val="0"/>
                </a:spcAft>
                <a:defRPr/>
              </a:pPr>
              <a:t>32</a:t>
            </a:fld>
            <a:endParaRPr lang="en-US" dirty="0">
              <a:solidFill>
                <a:schemeClr val="tx1">
                  <a:alpha val="65000"/>
                </a:schemeClr>
              </a:solidFill>
              <a:latin typeface="+mn-lt"/>
              <a:ea typeface="+mn-ea"/>
            </a:endParaRPr>
          </a:p>
        </p:txBody>
      </p:sp>
      <p:sp>
        <p:nvSpPr>
          <p:cNvPr id="46085" name="Rectangle 4"/>
          <p:cNvSpPr>
            <a:spLocks noChangeArrowheads="1"/>
          </p:cNvSpPr>
          <p:nvPr/>
        </p:nvSpPr>
        <p:spPr bwMode="auto">
          <a:xfrm>
            <a:off x="539750" y="1557338"/>
            <a:ext cx="8208963"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CA" sz="2800"/>
              <a:t>1.  Also moved by carriers proteins in the cell membrane</a:t>
            </a:r>
          </a:p>
          <a:p>
            <a:r>
              <a:rPr lang="en-CA" sz="2800"/>
              <a:t>2.  Movement of certain molecules goes against the concentration gradient (i.e. in the opposite direction of diffusion).</a:t>
            </a:r>
          </a:p>
          <a:p>
            <a:r>
              <a:rPr lang="en-CA" sz="2800"/>
              <a:t>3.  Moves molecules from area of lower concentration to area of higher concentration</a:t>
            </a:r>
          </a:p>
          <a:p>
            <a:r>
              <a:rPr lang="en-CA" sz="2800"/>
              <a:t>4.  Requires energy (ATP) and carrier proteins in the cell membrane</a:t>
            </a:r>
          </a:p>
          <a:p>
            <a:r>
              <a:rPr lang="en-CA" sz="2800"/>
              <a:t>5.  Important in nerve cells and others</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normAutofit/>
          </a:bodyPr>
          <a:lstStyle/>
          <a:p>
            <a:pPr fontAlgn="auto">
              <a:spcBef>
                <a:spcPts val="0"/>
              </a:spcBef>
              <a:spcAft>
                <a:spcPts val="0"/>
              </a:spcAft>
              <a:defRPr/>
            </a:pPr>
            <a:fld id="{C6314AD9-FCC8-48B7-B85B-012A91320DFF}" type="datetime2">
              <a:rPr lang="en-US">
                <a:solidFill>
                  <a:schemeClr val="tx1">
                    <a:alpha val="65000"/>
                  </a:schemeClr>
                </a:solidFill>
                <a:latin typeface="+mn-lt"/>
                <a:ea typeface="+mn-ea"/>
              </a:rPr>
              <a:pPr fontAlgn="auto">
                <a:spcBef>
                  <a:spcPts val="0"/>
                </a:spcBef>
                <a:spcAft>
                  <a:spcPts val="0"/>
                </a:spcAft>
                <a:defRPr/>
              </a:pPr>
              <a:t>Thursday, October 27, 16</a:t>
            </a:fld>
            <a:endParaRPr lang="en-US" dirty="0">
              <a:solidFill>
                <a:schemeClr val="tx1">
                  <a:alpha val="65000"/>
                </a:schemeClr>
              </a:solidFill>
              <a:latin typeface="+mn-lt"/>
              <a:ea typeface="+mn-ea"/>
            </a:endParaRPr>
          </a:p>
        </p:txBody>
      </p:sp>
      <p:sp>
        <p:nvSpPr>
          <p:cNvPr id="4" name="Footer Placeholder 3"/>
          <p:cNvSpPr>
            <a:spLocks noGrp="1"/>
          </p:cNvSpPr>
          <p:nvPr>
            <p:ph type="ftr" sz="quarter" idx="11"/>
          </p:nvPr>
        </p:nvSpPr>
        <p:spPr/>
        <p:txBody>
          <a:bodyPr/>
          <a:lstStyle/>
          <a:p>
            <a:pPr>
              <a:defRPr/>
            </a:pPr>
            <a:endParaRPr lang="en-US"/>
          </a:p>
        </p:txBody>
      </p:sp>
      <p:sp>
        <p:nvSpPr>
          <p:cNvPr id="3" name="Slide Number Placeholder 2"/>
          <p:cNvSpPr>
            <a:spLocks noGrp="1"/>
          </p:cNvSpPr>
          <p:nvPr>
            <p:ph type="sldNum" sz="quarter" idx="12"/>
          </p:nvPr>
        </p:nvSpPr>
        <p:spPr/>
        <p:txBody>
          <a:bodyPr rtlCol="0"/>
          <a:lstStyle/>
          <a:p>
            <a:pPr fontAlgn="auto">
              <a:spcBef>
                <a:spcPts val="0"/>
              </a:spcBef>
              <a:spcAft>
                <a:spcPts val="0"/>
              </a:spcAft>
              <a:defRPr/>
            </a:pPr>
            <a:fld id="{52214654-A457-4AD5-BAA3-1644FDC9EA67}" type="slidenum">
              <a:rPr lang="en-US">
                <a:solidFill>
                  <a:schemeClr val="tx1">
                    <a:alpha val="65000"/>
                  </a:schemeClr>
                </a:solidFill>
                <a:latin typeface="+mn-lt"/>
                <a:ea typeface="+mn-ea"/>
              </a:rPr>
              <a:pPr fontAlgn="auto">
                <a:spcBef>
                  <a:spcPts val="0"/>
                </a:spcBef>
                <a:spcAft>
                  <a:spcPts val="0"/>
                </a:spcAft>
                <a:defRPr/>
              </a:pPr>
              <a:t>33</a:t>
            </a:fld>
            <a:endParaRPr lang="en-US" dirty="0">
              <a:solidFill>
                <a:schemeClr val="tx1">
                  <a:alpha val="65000"/>
                </a:schemeClr>
              </a:solidFill>
              <a:latin typeface="+mn-lt"/>
              <a:ea typeface="+mn-ea"/>
            </a:endParaRPr>
          </a:p>
        </p:txBody>
      </p:sp>
      <p:sp>
        <p:nvSpPr>
          <p:cNvPr id="5" name="Rectangle 4"/>
          <p:cNvSpPr/>
          <p:nvPr/>
        </p:nvSpPr>
        <p:spPr>
          <a:xfrm>
            <a:off x="250825" y="612775"/>
            <a:ext cx="8642350" cy="4278313"/>
          </a:xfrm>
          <a:prstGeom prst="rect">
            <a:avLst/>
          </a:prstGeom>
        </p:spPr>
        <p:txBody>
          <a:bodyPr>
            <a:spAutoFit/>
          </a:bodyPr>
          <a:lstStyle/>
          <a:p>
            <a:pPr marL="514350" indent="-514350" fontAlgn="auto">
              <a:spcBef>
                <a:spcPts val="0"/>
              </a:spcBef>
              <a:spcAft>
                <a:spcPts val="0"/>
              </a:spcAft>
              <a:buFontTx/>
              <a:buAutoNum type="arabicPeriod" startAt="6"/>
              <a:defRPr/>
            </a:pPr>
            <a:r>
              <a:rPr lang="en-CA" sz="2800" dirty="0">
                <a:latin typeface="+mn-lt"/>
                <a:ea typeface="+mn-ea"/>
              </a:rPr>
              <a:t>Active Transport is vitally important to organisms</a:t>
            </a:r>
          </a:p>
          <a:p>
            <a:pPr fontAlgn="auto">
              <a:spcBef>
                <a:spcPts val="0"/>
              </a:spcBef>
              <a:spcAft>
                <a:spcPts val="0"/>
              </a:spcAft>
              <a:defRPr/>
            </a:pPr>
            <a:endParaRPr lang="en-CA" sz="2800" dirty="0">
              <a:latin typeface="+mn-lt"/>
              <a:ea typeface="+mn-ea"/>
            </a:endParaRPr>
          </a:p>
          <a:p>
            <a:pPr fontAlgn="auto">
              <a:spcBef>
                <a:spcPts val="0"/>
              </a:spcBef>
              <a:spcAft>
                <a:spcPts val="0"/>
              </a:spcAft>
              <a:defRPr/>
            </a:pPr>
            <a:r>
              <a:rPr lang="en-CA" sz="2400" dirty="0">
                <a:latin typeface="+mn-lt"/>
                <a:ea typeface="+mn-ea"/>
              </a:rPr>
              <a:t>a.   Iodine &amp; Thyroid Gland</a:t>
            </a:r>
          </a:p>
          <a:p>
            <a:pPr lvl="1" fontAlgn="auto">
              <a:spcBef>
                <a:spcPts val="0"/>
              </a:spcBef>
              <a:spcAft>
                <a:spcPts val="0"/>
              </a:spcAft>
              <a:defRPr/>
            </a:pPr>
            <a:r>
              <a:rPr lang="en-CA" sz="2000" dirty="0">
                <a:latin typeface="+mn-lt"/>
                <a:ea typeface="+mn-ea"/>
              </a:rPr>
              <a:t>i.	[I+] is low in blood, high in Thyroid Gland</a:t>
            </a:r>
          </a:p>
          <a:p>
            <a:pPr marL="857250" lvl="1" indent="-400050" fontAlgn="auto">
              <a:spcBef>
                <a:spcPts val="0"/>
              </a:spcBef>
              <a:spcAft>
                <a:spcPts val="0"/>
              </a:spcAft>
              <a:buFontTx/>
              <a:buAutoNum type="romanLcPeriod" startAt="2"/>
              <a:defRPr/>
            </a:pPr>
            <a:r>
              <a:rPr lang="en-CA" sz="2000" dirty="0">
                <a:latin typeface="+mn-lt"/>
                <a:ea typeface="+mn-ea"/>
              </a:rPr>
              <a:t>Active transport moves I+ from blood to thyroid</a:t>
            </a:r>
          </a:p>
          <a:p>
            <a:pPr marL="857250" lvl="1" indent="-400050" fontAlgn="auto">
              <a:spcBef>
                <a:spcPts val="0"/>
              </a:spcBef>
              <a:spcAft>
                <a:spcPts val="0"/>
              </a:spcAft>
              <a:buFontTx/>
              <a:buAutoNum type="romanLcPeriod" startAt="2"/>
              <a:defRPr/>
            </a:pPr>
            <a:endParaRPr lang="en-CA" sz="2000" dirty="0">
              <a:latin typeface="+mn-lt"/>
              <a:ea typeface="+mn-ea"/>
            </a:endParaRPr>
          </a:p>
          <a:p>
            <a:pPr lvl="1" fontAlgn="auto">
              <a:spcBef>
                <a:spcPts val="0"/>
              </a:spcBef>
              <a:spcAft>
                <a:spcPts val="0"/>
              </a:spcAft>
              <a:defRPr/>
            </a:pPr>
            <a:r>
              <a:rPr lang="en-CA" sz="2000" dirty="0">
                <a:latin typeface="+mn-lt"/>
                <a:ea typeface="+mn-ea"/>
              </a:rPr>
              <a:t>(The thyroid produces hormones involved in </a:t>
            </a:r>
          </a:p>
          <a:p>
            <a:pPr lvl="1" fontAlgn="auto">
              <a:spcBef>
                <a:spcPts val="0"/>
              </a:spcBef>
              <a:spcAft>
                <a:spcPts val="0"/>
              </a:spcAft>
              <a:defRPr/>
            </a:pPr>
            <a:r>
              <a:rPr lang="en-CA" sz="2000" dirty="0">
                <a:latin typeface="+mn-lt"/>
                <a:ea typeface="+mn-ea"/>
              </a:rPr>
              <a:t>metabolism)</a:t>
            </a:r>
          </a:p>
          <a:p>
            <a:pPr lvl="1" fontAlgn="auto">
              <a:spcBef>
                <a:spcPts val="0"/>
              </a:spcBef>
              <a:spcAft>
                <a:spcPts val="0"/>
              </a:spcAft>
              <a:defRPr/>
            </a:pPr>
            <a:endParaRPr lang="en-CA" sz="2400" dirty="0">
              <a:latin typeface="+mn-lt"/>
              <a:ea typeface="+mn-ea"/>
            </a:endParaRPr>
          </a:p>
          <a:p>
            <a:pPr fontAlgn="auto">
              <a:spcBef>
                <a:spcPts val="0"/>
              </a:spcBef>
              <a:spcAft>
                <a:spcPts val="0"/>
              </a:spcAft>
              <a:defRPr/>
            </a:pPr>
            <a:r>
              <a:rPr lang="en-CA" sz="2400" dirty="0">
                <a:latin typeface="+mn-lt"/>
                <a:ea typeface="+mn-ea"/>
              </a:rPr>
              <a:t>b. Na+ is actively transported out of urine by kidney tubule cells</a:t>
            </a:r>
          </a:p>
          <a:p>
            <a:pPr fontAlgn="auto">
              <a:spcBef>
                <a:spcPts val="0"/>
              </a:spcBef>
              <a:spcAft>
                <a:spcPts val="0"/>
              </a:spcAft>
              <a:defRPr/>
            </a:pPr>
            <a:endParaRPr lang="en-CA" sz="2000" dirty="0">
              <a:latin typeface="+mn-lt"/>
              <a:ea typeface="+mn-ea"/>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7025" y="1268413"/>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normAutofit/>
          </a:bodyPr>
          <a:lstStyle/>
          <a:p>
            <a:pPr fontAlgn="auto">
              <a:spcBef>
                <a:spcPts val="0"/>
              </a:spcBef>
              <a:spcAft>
                <a:spcPts val="0"/>
              </a:spcAft>
              <a:defRPr/>
            </a:pPr>
            <a:fld id="{C6314AD9-FCC8-48B7-B85B-012A91320DFF}" type="datetime2">
              <a:rPr lang="en-US">
                <a:solidFill>
                  <a:schemeClr val="tx1">
                    <a:alpha val="65000"/>
                  </a:schemeClr>
                </a:solidFill>
                <a:latin typeface="+mn-lt"/>
                <a:ea typeface="+mn-ea"/>
              </a:rPr>
              <a:pPr fontAlgn="auto">
                <a:spcBef>
                  <a:spcPts val="0"/>
                </a:spcBef>
                <a:spcAft>
                  <a:spcPts val="0"/>
                </a:spcAft>
                <a:defRPr/>
              </a:pPr>
              <a:t>Thursday, October 27, 16</a:t>
            </a:fld>
            <a:endParaRPr lang="en-US" dirty="0">
              <a:solidFill>
                <a:schemeClr val="tx1">
                  <a:alpha val="65000"/>
                </a:schemeClr>
              </a:solidFill>
              <a:latin typeface="+mn-lt"/>
              <a:ea typeface="+mn-ea"/>
            </a:endParaRPr>
          </a:p>
        </p:txBody>
      </p:sp>
      <p:sp>
        <p:nvSpPr>
          <p:cNvPr id="4" name="Footer Placeholder 3"/>
          <p:cNvSpPr>
            <a:spLocks noGrp="1"/>
          </p:cNvSpPr>
          <p:nvPr>
            <p:ph type="ftr" sz="quarter" idx="11"/>
          </p:nvPr>
        </p:nvSpPr>
        <p:spPr/>
        <p:txBody>
          <a:bodyPr/>
          <a:lstStyle/>
          <a:p>
            <a:pPr>
              <a:defRPr/>
            </a:pPr>
            <a:endParaRPr lang="en-US"/>
          </a:p>
        </p:txBody>
      </p:sp>
      <p:sp>
        <p:nvSpPr>
          <p:cNvPr id="3" name="Slide Number Placeholder 2"/>
          <p:cNvSpPr>
            <a:spLocks noGrp="1"/>
          </p:cNvSpPr>
          <p:nvPr>
            <p:ph type="sldNum" sz="quarter" idx="12"/>
          </p:nvPr>
        </p:nvSpPr>
        <p:spPr/>
        <p:txBody>
          <a:bodyPr rtlCol="0"/>
          <a:lstStyle/>
          <a:p>
            <a:pPr fontAlgn="auto">
              <a:spcBef>
                <a:spcPts val="0"/>
              </a:spcBef>
              <a:spcAft>
                <a:spcPts val="0"/>
              </a:spcAft>
              <a:defRPr/>
            </a:pPr>
            <a:fld id="{FEA5F59D-B8F7-48A5-820E-CD56966F2B53}" type="slidenum">
              <a:rPr lang="en-US">
                <a:solidFill>
                  <a:schemeClr val="tx1">
                    <a:alpha val="65000"/>
                  </a:schemeClr>
                </a:solidFill>
                <a:latin typeface="+mn-lt"/>
                <a:ea typeface="+mn-ea"/>
              </a:rPr>
              <a:pPr fontAlgn="auto">
                <a:spcBef>
                  <a:spcPts val="0"/>
                </a:spcBef>
                <a:spcAft>
                  <a:spcPts val="0"/>
                </a:spcAft>
                <a:defRPr/>
              </a:pPr>
              <a:t>34</a:t>
            </a:fld>
            <a:endParaRPr lang="en-US" dirty="0">
              <a:solidFill>
                <a:schemeClr val="tx1">
                  <a:alpha val="65000"/>
                </a:schemeClr>
              </a:solidFill>
              <a:latin typeface="+mn-lt"/>
              <a:ea typeface="+mn-ea"/>
            </a:endParaRPr>
          </a:p>
        </p:txBody>
      </p:sp>
      <p:sp>
        <p:nvSpPr>
          <p:cNvPr id="5" name="Rectangle 4"/>
          <p:cNvSpPr/>
          <p:nvPr/>
        </p:nvSpPr>
        <p:spPr>
          <a:xfrm>
            <a:off x="323850" y="620713"/>
            <a:ext cx="6264275" cy="3970337"/>
          </a:xfrm>
          <a:prstGeom prst="rect">
            <a:avLst/>
          </a:prstGeom>
        </p:spPr>
        <p:txBody>
          <a:bodyPr>
            <a:spAutoFit/>
          </a:bodyPr>
          <a:lstStyle/>
          <a:p>
            <a:pPr fontAlgn="auto">
              <a:spcBef>
                <a:spcPts val="0"/>
              </a:spcBef>
              <a:spcAft>
                <a:spcPts val="0"/>
              </a:spcAft>
              <a:defRPr/>
            </a:pPr>
            <a:r>
              <a:rPr lang="en-CA" sz="2400" dirty="0">
                <a:latin typeface="+mn-lt"/>
                <a:ea typeface="+mn-ea"/>
              </a:rPr>
              <a:t>c. Sodium/potassium pump in nerve/muscle cells</a:t>
            </a:r>
          </a:p>
          <a:p>
            <a:pPr marL="971550" lvl="1" indent="-514350" fontAlgn="auto">
              <a:spcBef>
                <a:spcPts val="0"/>
              </a:spcBef>
              <a:spcAft>
                <a:spcPts val="0"/>
              </a:spcAft>
              <a:buFontTx/>
              <a:buAutoNum type="romanLcPeriod"/>
              <a:defRPr/>
            </a:pPr>
            <a:r>
              <a:rPr lang="en-CA" sz="2000" dirty="0">
                <a:latin typeface="+mn-lt"/>
                <a:ea typeface="+mn-ea"/>
              </a:rPr>
              <a:t>Moves Na+ from inside to outside of cell and K+ from outside to inside</a:t>
            </a:r>
          </a:p>
          <a:p>
            <a:pPr marL="971550" lvl="1" indent="-514350" fontAlgn="auto">
              <a:spcBef>
                <a:spcPts val="0"/>
              </a:spcBef>
              <a:spcAft>
                <a:spcPts val="0"/>
              </a:spcAft>
              <a:buFontTx/>
              <a:buAutoNum type="romanLcPeriod"/>
              <a:defRPr/>
            </a:pPr>
            <a:endParaRPr lang="en-CA" sz="2000" dirty="0">
              <a:latin typeface="+mn-lt"/>
              <a:ea typeface="+mn-ea"/>
            </a:endParaRPr>
          </a:p>
          <a:p>
            <a:pPr marL="971550" lvl="1" indent="-514350" fontAlgn="auto">
              <a:spcBef>
                <a:spcPts val="0"/>
              </a:spcBef>
              <a:spcAft>
                <a:spcPts val="0"/>
              </a:spcAft>
              <a:buFontTx/>
              <a:buAutoNum type="romanLcPeriod"/>
              <a:defRPr/>
            </a:pPr>
            <a:endParaRPr lang="en-CA" sz="2000" dirty="0">
              <a:latin typeface="+mn-lt"/>
              <a:ea typeface="+mn-ea"/>
            </a:endParaRPr>
          </a:p>
          <a:p>
            <a:pPr marL="971550" lvl="1" indent="-514350" fontAlgn="auto">
              <a:spcBef>
                <a:spcPts val="0"/>
              </a:spcBef>
              <a:spcAft>
                <a:spcPts val="0"/>
              </a:spcAft>
              <a:buFontTx/>
              <a:buAutoNum type="romanLcPeriod"/>
              <a:defRPr/>
            </a:pPr>
            <a:endParaRPr lang="en-CA" sz="2000" dirty="0">
              <a:latin typeface="+mn-lt"/>
              <a:ea typeface="+mn-ea"/>
            </a:endParaRPr>
          </a:p>
          <a:p>
            <a:pPr marL="971550" lvl="1" indent="-514350" fontAlgn="auto">
              <a:spcBef>
                <a:spcPts val="0"/>
              </a:spcBef>
              <a:spcAft>
                <a:spcPts val="0"/>
              </a:spcAft>
              <a:buFontTx/>
              <a:buAutoNum type="romanLcPeriod"/>
              <a:defRPr/>
            </a:pPr>
            <a:endParaRPr lang="en-CA" sz="2000" dirty="0">
              <a:latin typeface="+mn-lt"/>
              <a:ea typeface="+mn-ea"/>
            </a:endParaRPr>
          </a:p>
          <a:p>
            <a:pPr fontAlgn="auto">
              <a:spcBef>
                <a:spcPts val="0"/>
              </a:spcBef>
              <a:spcAft>
                <a:spcPts val="0"/>
              </a:spcAft>
              <a:defRPr/>
            </a:pPr>
            <a:r>
              <a:rPr lang="en-CA" sz="2400" dirty="0">
                <a:latin typeface="+mn-lt"/>
                <a:ea typeface="+mn-ea"/>
              </a:rPr>
              <a:t>d.  Cystic fibrosis</a:t>
            </a:r>
          </a:p>
          <a:p>
            <a:pPr lvl="1" fontAlgn="auto">
              <a:spcBef>
                <a:spcPts val="0"/>
              </a:spcBef>
              <a:spcAft>
                <a:spcPts val="0"/>
              </a:spcAft>
              <a:defRPr/>
            </a:pPr>
            <a:r>
              <a:rPr lang="en-CA" sz="2000" dirty="0">
                <a:latin typeface="+mn-lt"/>
                <a:ea typeface="+mn-ea"/>
              </a:rPr>
              <a:t>i.	Genetic disease</a:t>
            </a:r>
          </a:p>
          <a:p>
            <a:pPr lvl="1" fontAlgn="auto">
              <a:spcBef>
                <a:spcPts val="0"/>
              </a:spcBef>
              <a:spcAft>
                <a:spcPts val="0"/>
              </a:spcAft>
              <a:defRPr/>
            </a:pPr>
            <a:r>
              <a:rPr lang="en-CA" sz="2000" dirty="0">
                <a:latin typeface="+mn-lt"/>
                <a:ea typeface="+mn-ea"/>
              </a:rPr>
              <a:t>ii.	Usually fatal</a:t>
            </a:r>
          </a:p>
          <a:p>
            <a:pPr lvl="1" fontAlgn="auto">
              <a:spcBef>
                <a:spcPts val="0"/>
              </a:spcBef>
              <a:spcAft>
                <a:spcPts val="0"/>
              </a:spcAft>
              <a:defRPr/>
            </a:pPr>
            <a:r>
              <a:rPr lang="en-CA" sz="2000" dirty="0">
                <a:latin typeface="+mn-lt"/>
                <a:ea typeface="+mn-ea"/>
              </a:rPr>
              <a:t>iii.	Caused by blockage of </a:t>
            </a:r>
            <a:r>
              <a:rPr lang="en-CA" sz="2000" dirty="0" err="1">
                <a:latin typeface="+mn-lt"/>
                <a:ea typeface="+mn-ea"/>
              </a:rPr>
              <a:t>Cl</a:t>
            </a:r>
            <a:r>
              <a:rPr lang="en-CA" sz="2000" dirty="0">
                <a:latin typeface="+mn-lt"/>
                <a:ea typeface="+mn-ea"/>
              </a:rPr>
              <a:t>- transport channels</a:t>
            </a:r>
          </a:p>
        </p:txBody>
      </p:sp>
      <p:pic>
        <p:nvPicPr>
          <p:cNvPr id="481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493713"/>
            <a:ext cx="23050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TextBox 5"/>
          <p:cNvSpPr txBox="1">
            <a:spLocks noChangeArrowheads="1"/>
          </p:cNvSpPr>
          <p:nvPr/>
        </p:nvSpPr>
        <p:spPr bwMode="auto">
          <a:xfrm>
            <a:off x="6948488" y="2708275"/>
            <a:ext cx="1235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itchFamily="34" charset="0"/>
                <a:ea typeface="MS PGothic" pitchFamily="34" charset="-128"/>
              </a:defRPr>
            </a:lvl1pPr>
            <a:lvl2pPr marL="742950" indent="-285750" eaLnBrk="0" hangingPunct="0">
              <a:defRPr>
                <a:solidFill>
                  <a:schemeClr val="tx1"/>
                </a:solidFill>
                <a:latin typeface="Trebuchet MS" pitchFamily="34" charset="0"/>
                <a:ea typeface="MS PGothic" pitchFamily="34" charset="-128"/>
              </a:defRPr>
            </a:lvl2pPr>
            <a:lvl3pPr marL="1143000" indent="-228600" eaLnBrk="0" hangingPunct="0">
              <a:defRPr>
                <a:solidFill>
                  <a:schemeClr val="tx1"/>
                </a:solidFill>
                <a:latin typeface="Trebuchet MS" pitchFamily="34" charset="0"/>
                <a:ea typeface="MS PGothic" pitchFamily="34" charset="-128"/>
              </a:defRPr>
            </a:lvl3pPr>
            <a:lvl4pPr marL="1600200" indent="-228600" eaLnBrk="0" hangingPunct="0">
              <a:defRPr>
                <a:solidFill>
                  <a:schemeClr val="tx1"/>
                </a:solidFill>
                <a:latin typeface="Trebuchet MS" pitchFamily="34" charset="0"/>
                <a:ea typeface="MS PGothic" pitchFamily="34" charset="-128"/>
              </a:defRPr>
            </a:lvl4pPr>
            <a:lvl5pPr marL="2057400" indent="-228600" eaLnBrk="0" hangingPunct="0">
              <a:defRPr>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MS PGothic" pitchFamily="34" charset="-128"/>
              </a:defRPr>
            </a:lvl9pPr>
          </a:lstStyle>
          <a:p>
            <a:pPr eaLnBrk="1" hangingPunct="1"/>
            <a:r>
              <a:rPr lang="en-CA">
                <a:hlinkClick r:id="rId4"/>
              </a:rPr>
              <a:t>Animation</a:t>
            </a:r>
            <a:endParaRPr lang="en-CA"/>
          </a:p>
        </p:txBody>
      </p:sp>
      <p:pic>
        <p:nvPicPr>
          <p:cNvPr id="4813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9088" y="3716338"/>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normAutofit/>
          </a:bodyPr>
          <a:lstStyle/>
          <a:p>
            <a:pPr fontAlgn="auto">
              <a:spcBef>
                <a:spcPts val="0"/>
              </a:spcBef>
              <a:spcAft>
                <a:spcPts val="0"/>
              </a:spcAft>
              <a:defRPr/>
            </a:pPr>
            <a:fld id="{C6314AD9-FCC8-48B7-B85B-012A91320DFF}" type="datetime2">
              <a:rPr lang="en-US">
                <a:solidFill>
                  <a:schemeClr val="tx1">
                    <a:alpha val="65000"/>
                  </a:schemeClr>
                </a:solidFill>
                <a:latin typeface="+mn-lt"/>
                <a:ea typeface="+mn-ea"/>
              </a:rPr>
              <a:pPr fontAlgn="auto">
                <a:spcBef>
                  <a:spcPts val="0"/>
                </a:spcBef>
                <a:spcAft>
                  <a:spcPts val="0"/>
                </a:spcAft>
                <a:defRPr/>
              </a:pPr>
              <a:t>Thursday, October 27, 16</a:t>
            </a:fld>
            <a:endParaRPr lang="en-US" dirty="0">
              <a:solidFill>
                <a:schemeClr val="tx1">
                  <a:alpha val="65000"/>
                </a:schemeClr>
              </a:solidFill>
              <a:latin typeface="+mn-lt"/>
              <a:ea typeface="+mn-ea"/>
            </a:endParaRPr>
          </a:p>
        </p:txBody>
      </p:sp>
      <p:sp>
        <p:nvSpPr>
          <p:cNvPr id="4" name="Footer Placeholder 3"/>
          <p:cNvSpPr>
            <a:spLocks noGrp="1"/>
          </p:cNvSpPr>
          <p:nvPr>
            <p:ph type="ftr" sz="quarter" idx="11"/>
          </p:nvPr>
        </p:nvSpPr>
        <p:spPr/>
        <p:txBody>
          <a:bodyPr/>
          <a:lstStyle/>
          <a:p>
            <a:pPr>
              <a:defRPr/>
            </a:pPr>
            <a:endParaRPr lang="en-US"/>
          </a:p>
        </p:txBody>
      </p:sp>
      <p:sp>
        <p:nvSpPr>
          <p:cNvPr id="3" name="Slide Number Placeholder 2"/>
          <p:cNvSpPr>
            <a:spLocks noGrp="1"/>
          </p:cNvSpPr>
          <p:nvPr>
            <p:ph type="sldNum" sz="quarter" idx="12"/>
          </p:nvPr>
        </p:nvSpPr>
        <p:spPr/>
        <p:txBody>
          <a:bodyPr rtlCol="0"/>
          <a:lstStyle/>
          <a:p>
            <a:pPr fontAlgn="auto">
              <a:spcBef>
                <a:spcPts val="0"/>
              </a:spcBef>
              <a:spcAft>
                <a:spcPts val="0"/>
              </a:spcAft>
              <a:defRPr/>
            </a:pPr>
            <a:fld id="{3415A697-1731-45C7-8704-152F4CA65380}" type="slidenum">
              <a:rPr lang="en-US">
                <a:solidFill>
                  <a:schemeClr val="tx1">
                    <a:alpha val="65000"/>
                  </a:schemeClr>
                </a:solidFill>
                <a:latin typeface="+mn-lt"/>
                <a:ea typeface="+mn-ea"/>
              </a:rPr>
              <a:pPr fontAlgn="auto">
                <a:spcBef>
                  <a:spcPts val="0"/>
                </a:spcBef>
                <a:spcAft>
                  <a:spcPts val="0"/>
                </a:spcAft>
                <a:defRPr/>
              </a:pPr>
              <a:t>35</a:t>
            </a:fld>
            <a:endParaRPr lang="en-US" dirty="0">
              <a:solidFill>
                <a:schemeClr val="tx1">
                  <a:alpha val="65000"/>
                </a:schemeClr>
              </a:solidFill>
              <a:latin typeface="+mn-lt"/>
              <a:ea typeface="+mn-ea"/>
            </a:endParaRPr>
          </a:p>
        </p:txBody>
      </p:sp>
      <p:sp>
        <p:nvSpPr>
          <p:cNvPr id="49157" name="Rectangle 4"/>
          <p:cNvSpPr>
            <a:spLocks noChangeArrowheads="1"/>
          </p:cNvSpPr>
          <p:nvPr/>
        </p:nvSpPr>
        <p:spPr bwMode="auto">
          <a:xfrm>
            <a:off x="395288" y="333375"/>
            <a:ext cx="79914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400" b="1"/>
              <a:t>V. </a:t>
            </a:r>
            <a:r>
              <a:rPr lang="en-US" sz="4400" b="1" u="sng"/>
              <a:t>Endocytosis and Exocytosis</a:t>
            </a:r>
            <a:endParaRPr lang="en-CA" sz="4400"/>
          </a:p>
        </p:txBody>
      </p:sp>
      <p:sp>
        <p:nvSpPr>
          <p:cNvPr id="6" name="Rectangle 5"/>
          <p:cNvSpPr/>
          <p:nvPr/>
        </p:nvSpPr>
        <p:spPr>
          <a:xfrm>
            <a:off x="395288" y="1412875"/>
            <a:ext cx="8424862" cy="3539430"/>
          </a:xfrm>
          <a:prstGeom prst="rect">
            <a:avLst/>
          </a:prstGeom>
        </p:spPr>
        <p:txBody>
          <a:bodyPr>
            <a:spAutoFit/>
          </a:bodyPr>
          <a:lstStyle/>
          <a:p>
            <a:pPr marL="514350" indent="-514350" fontAlgn="auto">
              <a:spcBef>
                <a:spcPts val="0"/>
              </a:spcBef>
              <a:spcAft>
                <a:spcPts val="0"/>
              </a:spcAft>
              <a:buFontTx/>
              <a:buAutoNum type="alphaUcPeriod"/>
              <a:defRPr/>
            </a:pPr>
            <a:r>
              <a:rPr lang="en-US" sz="3200" b="1" dirty="0">
                <a:latin typeface="+mn-lt"/>
                <a:ea typeface="+mn-ea"/>
              </a:rPr>
              <a:t>Another way to get molecules, especially large particles, in and out of cell</a:t>
            </a:r>
          </a:p>
          <a:p>
            <a:pPr fontAlgn="auto">
              <a:spcBef>
                <a:spcPts val="0"/>
              </a:spcBef>
              <a:spcAft>
                <a:spcPts val="0"/>
              </a:spcAft>
              <a:defRPr/>
            </a:pPr>
            <a:endParaRPr lang="en-CA" sz="3200" dirty="0">
              <a:latin typeface="+mn-lt"/>
              <a:ea typeface="+mn-ea"/>
            </a:endParaRPr>
          </a:p>
          <a:p>
            <a:pPr marL="514350" indent="-514350" fontAlgn="auto">
              <a:spcBef>
                <a:spcPts val="0"/>
              </a:spcBef>
              <a:spcAft>
                <a:spcPts val="0"/>
              </a:spcAft>
              <a:buAutoNum type="alphaUcPeriod" startAt="2"/>
              <a:defRPr/>
            </a:pPr>
            <a:r>
              <a:rPr lang="en-US" sz="3200" b="1" dirty="0" smtClean="0">
                <a:latin typeface="+mn-lt"/>
                <a:ea typeface="+mn-ea"/>
              </a:rPr>
              <a:t>Uses energy</a:t>
            </a:r>
          </a:p>
          <a:p>
            <a:pPr marL="514350" indent="-514350" fontAlgn="auto">
              <a:spcBef>
                <a:spcPts val="0"/>
              </a:spcBef>
              <a:spcAft>
                <a:spcPts val="0"/>
              </a:spcAft>
              <a:buAutoNum type="alphaUcPeriod" startAt="2"/>
              <a:defRPr/>
            </a:pPr>
            <a:endParaRPr lang="en-US" sz="3200" b="1" dirty="0">
              <a:latin typeface="+mn-lt"/>
              <a:ea typeface="+mn-ea"/>
            </a:endParaRPr>
          </a:p>
          <a:p>
            <a:pPr fontAlgn="auto">
              <a:spcBef>
                <a:spcPts val="0"/>
              </a:spcBef>
              <a:spcAft>
                <a:spcPts val="0"/>
              </a:spcAft>
              <a:defRPr/>
            </a:pPr>
            <a:r>
              <a:rPr lang="en-US" sz="3200" b="1" dirty="0" smtClean="0">
                <a:latin typeface="+mn-lt"/>
                <a:ea typeface="+mn-ea"/>
                <a:hlinkClick r:id="rId3"/>
              </a:rPr>
              <a:t>ANIMATION</a:t>
            </a:r>
            <a:r>
              <a:rPr lang="en-US" sz="3200" b="1" dirty="0" smtClean="0">
                <a:latin typeface="+mn-lt"/>
                <a:ea typeface="+mn-ea"/>
              </a:rPr>
              <a:t> or </a:t>
            </a:r>
            <a:r>
              <a:rPr lang="en-US" sz="3200" b="1" dirty="0" smtClean="0">
                <a:latin typeface="+mn-lt"/>
                <a:ea typeface="+mn-ea"/>
                <a:hlinkClick r:id="rId4"/>
              </a:rPr>
              <a:t>ANIMATION</a:t>
            </a:r>
            <a:endParaRPr lang="en-CA" sz="3200" dirty="0">
              <a:latin typeface="+mn-lt"/>
              <a:ea typeface="+mn-ea"/>
            </a:endParaRPr>
          </a:p>
        </p:txBody>
      </p:sp>
      <p:pic>
        <p:nvPicPr>
          <p:cNvPr id="4915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738" y="2547938"/>
            <a:ext cx="265747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normAutofit/>
          </a:bodyPr>
          <a:lstStyle/>
          <a:p>
            <a:pPr fontAlgn="auto">
              <a:spcBef>
                <a:spcPts val="0"/>
              </a:spcBef>
              <a:spcAft>
                <a:spcPts val="0"/>
              </a:spcAft>
              <a:defRPr/>
            </a:pPr>
            <a:fld id="{C6314AD9-FCC8-48B7-B85B-012A91320DFF}" type="datetime2">
              <a:rPr lang="en-US">
                <a:solidFill>
                  <a:schemeClr val="tx1">
                    <a:alpha val="65000"/>
                  </a:schemeClr>
                </a:solidFill>
                <a:latin typeface="+mn-lt"/>
                <a:ea typeface="+mn-ea"/>
              </a:rPr>
              <a:pPr fontAlgn="auto">
                <a:spcBef>
                  <a:spcPts val="0"/>
                </a:spcBef>
                <a:spcAft>
                  <a:spcPts val="0"/>
                </a:spcAft>
                <a:defRPr/>
              </a:pPr>
              <a:t>Thursday, October 27, 16</a:t>
            </a:fld>
            <a:endParaRPr lang="en-US" dirty="0">
              <a:solidFill>
                <a:schemeClr val="tx1">
                  <a:alpha val="65000"/>
                </a:schemeClr>
              </a:solidFill>
              <a:latin typeface="+mn-lt"/>
              <a:ea typeface="+mn-ea"/>
            </a:endParaRPr>
          </a:p>
        </p:txBody>
      </p:sp>
      <p:sp>
        <p:nvSpPr>
          <p:cNvPr id="4" name="Footer Placeholder 3"/>
          <p:cNvSpPr>
            <a:spLocks noGrp="1"/>
          </p:cNvSpPr>
          <p:nvPr>
            <p:ph type="ftr" sz="quarter" idx="11"/>
          </p:nvPr>
        </p:nvSpPr>
        <p:spPr/>
        <p:txBody>
          <a:bodyPr/>
          <a:lstStyle/>
          <a:p>
            <a:pPr>
              <a:defRPr/>
            </a:pPr>
            <a:endParaRPr lang="en-US"/>
          </a:p>
        </p:txBody>
      </p:sp>
      <p:sp>
        <p:nvSpPr>
          <p:cNvPr id="3" name="Slide Number Placeholder 2"/>
          <p:cNvSpPr>
            <a:spLocks noGrp="1"/>
          </p:cNvSpPr>
          <p:nvPr>
            <p:ph type="sldNum" sz="quarter" idx="12"/>
          </p:nvPr>
        </p:nvSpPr>
        <p:spPr/>
        <p:txBody>
          <a:bodyPr rtlCol="0"/>
          <a:lstStyle/>
          <a:p>
            <a:pPr fontAlgn="auto">
              <a:spcBef>
                <a:spcPts val="0"/>
              </a:spcBef>
              <a:spcAft>
                <a:spcPts val="0"/>
              </a:spcAft>
              <a:defRPr/>
            </a:pPr>
            <a:fld id="{E916DFC9-1658-4723-A10E-E6F401FE3A77}" type="slidenum">
              <a:rPr lang="en-US">
                <a:solidFill>
                  <a:schemeClr val="tx1">
                    <a:alpha val="65000"/>
                  </a:schemeClr>
                </a:solidFill>
                <a:latin typeface="+mn-lt"/>
                <a:ea typeface="+mn-ea"/>
              </a:rPr>
              <a:pPr fontAlgn="auto">
                <a:spcBef>
                  <a:spcPts val="0"/>
                </a:spcBef>
                <a:spcAft>
                  <a:spcPts val="0"/>
                </a:spcAft>
                <a:defRPr/>
              </a:pPr>
              <a:t>36</a:t>
            </a:fld>
            <a:endParaRPr lang="en-US" dirty="0">
              <a:solidFill>
                <a:schemeClr val="tx1">
                  <a:alpha val="65000"/>
                </a:schemeClr>
              </a:solidFill>
              <a:latin typeface="+mn-lt"/>
              <a:ea typeface="+mn-ea"/>
            </a:endParaRPr>
          </a:p>
        </p:txBody>
      </p:sp>
      <p:sp>
        <p:nvSpPr>
          <p:cNvPr id="50181" name="Rectangle 4"/>
          <p:cNvSpPr>
            <a:spLocks noChangeArrowheads="1"/>
          </p:cNvSpPr>
          <p:nvPr/>
        </p:nvSpPr>
        <p:spPr bwMode="auto">
          <a:xfrm>
            <a:off x="107950" y="260350"/>
            <a:ext cx="88661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000" b="1"/>
              <a:t>C.	Endocytosis: ("Endo" means "in")</a:t>
            </a:r>
            <a:endParaRPr lang="en-CA" sz="4000"/>
          </a:p>
        </p:txBody>
      </p:sp>
      <p:sp>
        <p:nvSpPr>
          <p:cNvPr id="50182" name="Rectangle 5"/>
          <p:cNvSpPr>
            <a:spLocks noChangeArrowheads="1"/>
          </p:cNvSpPr>
          <p:nvPr/>
        </p:nvSpPr>
        <p:spPr bwMode="auto">
          <a:xfrm>
            <a:off x="323850" y="968375"/>
            <a:ext cx="78486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a:t>1. The taking in of molecules or particles by invagination of the cell membrane forming a vesicle</a:t>
            </a:r>
          </a:p>
          <a:p>
            <a:endParaRPr lang="en-US" sz="2800" b="1"/>
          </a:p>
          <a:p>
            <a:r>
              <a:rPr lang="en-US" sz="2800" b="1"/>
              <a:t>2. Phagocytosis</a:t>
            </a:r>
            <a:endParaRPr lang="en-CA" sz="2800"/>
          </a:p>
        </p:txBody>
      </p:sp>
      <p:pic>
        <p:nvPicPr>
          <p:cNvPr id="501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2595563"/>
            <a:ext cx="421957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4" name="Rectangle 6"/>
          <p:cNvSpPr>
            <a:spLocks noChangeArrowheads="1"/>
          </p:cNvSpPr>
          <p:nvPr/>
        </p:nvSpPr>
        <p:spPr bwMode="auto">
          <a:xfrm>
            <a:off x="684213" y="3838575"/>
            <a:ext cx="52054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a:t>a.  Large particles</a:t>
            </a:r>
            <a:endParaRPr lang="en-CA" sz="2400"/>
          </a:p>
          <a:p>
            <a:r>
              <a:rPr lang="en-US" sz="2400" b="1"/>
              <a:t>b.  Visible with light microscope</a:t>
            </a:r>
            <a:endParaRPr lang="en-CA" sz="2400"/>
          </a:p>
          <a:p>
            <a:r>
              <a:rPr lang="en-US" sz="2400" b="1"/>
              <a:t>c.  Examples:  White blood cells, amoeba</a:t>
            </a:r>
            <a:endParaRPr lang="en-CA" sz="240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normAutofit/>
          </a:bodyPr>
          <a:lstStyle/>
          <a:p>
            <a:pPr fontAlgn="auto">
              <a:spcBef>
                <a:spcPts val="0"/>
              </a:spcBef>
              <a:spcAft>
                <a:spcPts val="0"/>
              </a:spcAft>
              <a:defRPr/>
            </a:pPr>
            <a:fld id="{C6314AD9-FCC8-48B7-B85B-012A91320DFF}" type="datetime2">
              <a:rPr lang="en-US">
                <a:solidFill>
                  <a:schemeClr val="tx1">
                    <a:alpha val="65000"/>
                  </a:schemeClr>
                </a:solidFill>
                <a:latin typeface="+mn-lt"/>
                <a:ea typeface="+mn-ea"/>
              </a:rPr>
              <a:pPr fontAlgn="auto">
                <a:spcBef>
                  <a:spcPts val="0"/>
                </a:spcBef>
                <a:spcAft>
                  <a:spcPts val="0"/>
                </a:spcAft>
                <a:defRPr/>
              </a:pPr>
              <a:t>Thursday, October 27, 16</a:t>
            </a:fld>
            <a:endParaRPr lang="en-US" dirty="0">
              <a:solidFill>
                <a:schemeClr val="tx1">
                  <a:alpha val="65000"/>
                </a:schemeClr>
              </a:solidFill>
              <a:latin typeface="+mn-lt"/>
              <a:ea typeface="+mn-ea"/>
            </a:endParaRPr>
          </a:p>
        </p:txBody>
      </p:sp>
      <p:sp>
        <p:nvSpPr>
          <p:cNvPr id="4" name="Footer Placeholder 3"/>
          <p:cNvSpPr>
            <a:spLocks noGrp="1"/>
          </p:cNvSpPr>
          <p:nvPr>
            <p:ph type="ftr" sz="quarter" idx="11"/>
          </p:nvPr>
        </p:nvSpPr>
        <p:spPr/>
        <p:txBody>
          <a:bodyPr/>
          <a:lstStyle/>
          <a:p>
            <a:pPr>
              <a:defRPr/>
            </a:pPr>
            <a:endParaRPr lang="en-US"/>
          </a:p>
        </p:txBody>
      </p:sp>
      <p:sp>
        <p:nvSpPr>
          <p:cNvPr id="3" name="Slide Number Placeholder 2"/>
          <p:cNvSpPr>
            <a:spLocks noGrp="1"/>
          </p:cNvSpPr>
          <p:nvPr>
            <p:ph type="sldNum" sz="quarter" idx="12"/>
          </p:nvPr>
        </p:nvSpPr>
        <p:spPr/>
        <p:txBody>
          <a:bodyPr rtlCol="0"/>
          <a:lstStyle/>
          <a:p>
            <a:pPr fontAlgn="auto">
              <a:spcBef>
                <a:spcPts val="0"/>
              </a:spcBef>
              <a:spcAft>
                <a:spcPts val="0"/>
              </a:spcAft>
              <a:defRPr/>
            </a:pPr>
            <a:fld id="{CB3141A1-763F-437B-B36B-48FB4D26FCB7}" type="slidenum">
              <a:rPr lang="en-US">
                <a:solidFill>
                  <a:schemeClr val="tx1">
                    <a:alpha val="65000"/>
                  </a:schemeClr>
                </a:solidFill>
                <a:latin typeface="+mn-lt"/>
                <a:ea typeface="+mn-ea"/>
              </a:rPr>
              <a:pPr fontAlgn="auto">
                <a:spcBef>
                  <a:spcPts val="0"/>
                </a:spcBef>
                <a:spcAft>
                  <a:spcPts val="0"/>
                </a:spcAft>
                <a:defRPr/>
              </a:pPr>
              <a:t>37</a:t>
            </a:fld>
            <a:endParaRPr lang="en-US" dirty="0">
              <a:solidFill>
                <a:schemeClr val="tx1">
                  <a:alpha val="65000"/>
                </a:schemeClr>
              </a:solidFill>
              <a:latin typeface="+mn-lt"/>
              <a:ea typeface="+mn-ea"/>
            </a:endParaRPr>
          </a:p>
        </p:txBody>
      </p:sp>
      <p:pic>
        <p:nvPicPr>
          <p:cNvPr id="5120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577975"/>
            <a:ext cx="7442200" cy="458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normAutofit/>
          </a:bodyPr>
          <a:lstStyle/>
          <a:p>
            <a:pPr fontAlgn="auto">
              <a:spcBef>
                <a:spcPts val="0"/>
              </a:spcBef>
              <a:spcAft>
                <a:spcPts val="0"/>
              </a:spcAft>
              <a:defRPr/>
            </a:pPr>
            <a:fld id="{C6314AD9-FCC8-48B7-B85B-012A91320DFF}" type="datetime2">
              <a:rPr lang="en-US">
                <a:solidFill>
                  <a:schemeClr val="tx1">
                    <a:alpha val="65000"/>
                  </a:schemeClr>
                </a:solidFill>
                <a:latin typeface="+mn-lt"/>
                <a:ea typeface="+mn-ea"/>
              </a:rPr>
              <a:pPr fontAlgn="auto">
                <a:spcBef>
                  <a:spcPts val="0"/>
                </a:spcBef>
                <a:spcAft>
                  <a:spcPts val="0"/>
                </a:spcAft>
                <a:defRPr/>
              </a:pPr>
              <a:t>Thursday, October 27, 16</a:t>
            </a:fld>
            <a:endParaRPr lang="en-US" dirty="0">
              <a:solidFill>
                <a:schemeClr val="tx1">
                  <a:alpha val="65000"/>
                </a:schemeClr>
              </a:solidFill>
              <a:latin typeface="+mn-lt"/>
              <a:ea typeface="+mn-ea"/>
            </a:endParaRPr>
          </a:p>
        </p:txBody>
      </p:sp>
      <p:sp>
        <p:nvSpPr>
          <p:cNvPr id="4" name="Footer Placeholder 3"/>
          <p:cNvSpPr>
            <a:spLocks noGrp="1"/>
          </p:cNvSpPr>
          <p:nvPr>
            <p:ph type="ftr" sz="quarter" idx="11"/>
          </p:nvPr>
        </p:nvSpPr>
        <p:spPr/>
        <p:txBody>
          <a:bodyPr/>
          <a:lstStyle/>
          <a:p>
            <a:pPr>
              <a:defRPr/>
            </a:pPr>
            <a:endParaRPr lang="en-US"/>
          </a:p>
        </p:txBody>
      </p:sp>
      <p:sp>
        <p:nvSpPr>
          <p:cNvPr id="3" name="Slide Number Placeholder 2"/>
          <p:cNvSpPr>
            <a:spLocks noGrp="1"/>
          </p:cNvSpPr>
          <p:nvPr>
            <p:ph type="sldNum" sz="quarter" idx="12"/>
          </p:nvPr>
        </p:nvSpPr>
        <p:spPr/>
        <p:txBody>
          <a:bodyPr rtlCol="0"/>
          <a:lstStyle/>
          <a:p>
            <a:pPr fontAlgn="auto">
              <a:spcBef>
                <a:spcPts val="0"/>
              </a:spcBef>
              <a:spcAft>
                <a:spcPts val="0"/>
              </a:spcAft>
              <a:defRPr/>
            </a:pPr>
            <a:fld id="{73085FB0-288A-40A4-A4D1-47BE0E877E5C}" type="slidenum">
              <a:rPr lang="en-US">
                <a:solidFill>
                  <a:schemeClr val="tx1">
                    <a:alpha val="65000"/>
                  </a:schemeClr>
                </a:solidFill>
                <a:latin typeface="+mn-lt"/>
                <a:ea typeface="+mn-ea"/>
              </a:rPr>
              <a:pPr fontAlgn="auto">
                <a:spcBef>
                  <a:spcPts val="0"/>
                </a:spcBef>
                <a:spcAft>
                  <a:spcPts val="0"/>
                </a:spcAft>
                <a:defRPr/>
              </a:pPr>
              <a:t>38</a:t>
            </a:fld>
            <a:endParaRPr lang="en-US" dirty="0">
              <a:solidFill>
                <a:schemeClr val="tx1">
                  <a:alpha val="65000"/>
                </a:schemeClr>
              </a:solidFill>
              <a:latin typeface="+mn-lt"/>
              <a:ea typeface="+mn-ea"/>
            </a:endParaRPr>
          </a:p>
        </p:txBody>
      </p:sp>
      <p:sp>
        <p:nvSpPr>
          <p:cNvPr id="52229" name="Rectangle 4"/>
          <p:cNvSpPr>
            <a:spLocks noChangeArrowheads="1"/>
          </p:cNvSpPr>
          <p:nvPr/>
        </p:nvSpPr>
        <p:spPr bwMode="auto">
          <a:xfrm>
            <a:off x="539750" y="854075"/>
            <a:ext cx="7777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a:t>3.  Pinocytosis (</a:t>
            </a:r>
            <a:r>
              <a:rPr lang="ja-JP" altLang="en-US" sz="3200" b="1"/>
              <a:t>“</a:t>
            </a:r>
            <a:r>
              <a:rPr lang="en-US" altLang="ja-JP" sz="3200" b="1"/>
              <a:t>Cell drinking</a:t>
            </a:r>
            <a:r>
              <a:rPr lang="ja-JP" altLang="en-US" sz="3200" b="1"/>
              <a:t>”</a:t>
            </a:r>
            <a:r>
              <a:rPr lang="en-US" altLang="ja-JP" sz="3200" b="1"/>
              <a:t>)</a:t>
            </a:r>
            <a:endParaRPr lang="en-CA" sz="3200"/>
          </a:p>
        </p:txBody>
      </p:sp>
      <p:pic>
        <p:nvPicPr>
          <p:cNvPr id="5223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1809750"/>
            <a:ext cx="4413250"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Rectangle 5"/>
          <p:cNvSpPr>
            <a:spLocks noChangeArrowheads="1"/>
          </p:cNvSpPr>
          <p:nvPr/>
        </p:nvSpPr>
        <p:spPr bwMode="auto">
          <a:xfrm>
            <a:off x="539750" y="2828925"/>
            <a:ext cx="631825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a:t>a.  Smaller particles</a:t>
            </a:r>
            <a:endParaRPr lang="en-CA" sz="2800"/>
          </a:p>
          <a:p>
            <a:r>
              <a:rPr lang="en-US" sz="2800" b="1"/>
              <a:t>b.  Visible with an electron microscope</a:t>
            </a:r>
            <a:endParaRPr lang="en-CA" sz="2800"/>
          </a:p>
          <a:p>
            <a:r>
              <a:rPr lang="en-US" sz="2800" b="1"/>
              <a:t>c.   Ex.  Intestine cells</a:t>
            </a:r>
            <a:endParaRPr lang="en-CA" sz="280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normAutofit/>
          </a:bodyPr>
          <a:lstStyle/>
          <a:p>
            <a:pPr fontAlgn="auto">
              <a:spcBef>
                <a:spcPts val="0"/>
              </a:spcBef>
              <a:spcAft>
                <a:spcPts val="0"/>
              </a:spcAft>
              <a:defRPr/>
            </a:pPr>
            <a:fld id="{C6314AD9-FCC8-48B7-B85B-012A91320DFF}" type="datetime2">
              <a:rPr lang="en-US">
                <a:solidFill>
                  <a:schemeClr val="tx1">
                    <a:alpha val="65000"/>
                  </a:schemeClr>
                </a:solidFill>
                <a:latin typeface="+mn-lt"/>
                <a:ea typeface="+mn-ea"/>
              </a:rPr>
              <a:pPr fontAlgn="auto">
                <a:spcBef>
                  <a:spcPts val="0"/>
                </a:spcBef>
                <a:spcAft>
                  <a:spcPts val="0"/>
                </a:spcAft>
                <a:defRPr/>
              </a:pPr>
              <a:t>Thursday, October 27, 16</a:t>
            </a:fld>
            <a:endParaRPr lang="en-US" dirty="0">
              <a:solidFill>
                <a:schemeClr val="tx1">
                  <a:alpha val="65000"/>
                </a:schemeClr>
              </a:solidFill>
              <a:latin typeface="+mn-lt"/>
              <a:ea typeface="+mn-ea"/>
            </a:endParaRPr>
          </a:p>
        </p:txBody>
      </p:sp>
      <p:sp>
        <p:nvSpPr>
          <p:cNvPr id="4" name="Footer Placeholder 3"/>
          <p:cNvSpPr>
            <a:spLocks noGrp="1"/>
          </p:cNvSpPr>
          <p:nvPr>
            <p:ph type="ftr" sz="quarter" idx="11"/>
          </p:nvPr>
        </p:nvSpPr>
        <p:spPr/>
        <p:txBody>
          <a:bodyPr/>
          <a:lstStyle/>
          <a:p>
            <a:pPr>
              <a:defRPr/>
            </a:pPr>
            <a:endParaRPr lang="en-US"/>
          </a:p>
        </p:txBody>
      </p:sp>
      <p:sp>
        <p:nvSpPr>
          <p:cNvPr id="3" name="Slide Number Placeholder 2"/>
          <p:cNvSpPr>
            <a:spLocks noGrp="1"/>
          </p:cNvSpPr>
          <p:nvPr>
            <p:ph type="sldNum" sz="quarter" idx="12"/>
          </p:nvPr>
        </p:nvSpPr>
        <p:spPr/>
        <p:txBody>
          <a:bodyPr rtlCol="0"/>
          <a:lstStyle/>
          <a:p>
            <a:pPr fontAlgn="auto">
              <a:spcBef>
                <a:spcPts val="0"/>
              </a:spcBef>
              <a:spcAft>
                <a:spcPts val="0"/>
              </a:spcAft>
              <a:defRPr/>
            </a:pPr>
            <a:fld id="{D8E7D651-712D-4B23-9D47-CC700C9F5732}" type="slidenum">
              <a:rPr lang="en-US">
                <a:solidFill>
                  <a:schemeClr val="tx1">
                    <a:alpha val="65000"/>
                  </a:schemeClr>
                </a:solidFill>
                <a:latin typeface="+mn-lt"/>
                <a:ea typeface="+mn-ea"/>
              </a:rPr>
              <a:pPr fontAlgn="auto">
                <a:spcBef>
                  <a:spcPts val="0"/>
                </a:spcBef>
                <a:spcAft>
                  <a:spcPts val="0"/>
                </a:spcAft>
                <a:defRPr/>
              </a:pPr>
              <a:t>39</a:t>
            </a:fld>
            <a:endParaRPr lang="en-US" dirty="0">
              <a:solidFill>
                <a:schemeClr val="tx1">
                  <a:alpha val="65000"/>
                </a:schemeClr>
              </a:solidFill>
              <a:latin typeface="+mn-lt"/>
              <a:ea typeface="+mn-ea"/>
            </a:endParaRPr>
          </a:p>
        </p:txBody>
      </p:sp>
      <p:sp>
        <p:nvSpPr>
          <p:cNvPr id="53253" name="Rectangle 4"/>
          <p:cNvSpPr>
            <a:spLocks noChangeArrowheads="1"/>
          </p:cNvSpPr>
          <p:nvPr/>
        </p:nvSpPr>
        <p:spPr bwMode="auto">
          <a:xfrm>
            <a:off x="323850" y="404813"/>
            <a:ext cx="79930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t> </a:t>
            </a:r>
            <a:r>
              <a:rPr lang="en-US" sz="3200" b="1"/>
              <a:t>D.   Exocytosis: ("Exo" means "out")</a:t>
            </a:r>
            <a:endParaRPr lang="en-CA"/>
          </a:p>
        </p:txBody>
      </p:sp>
      <p:pic>
        <p:nvPicPr>
          <p:cNvPr id="532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4563" y="1341438"/>
            <a:ext cx="4832350"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49275" y="2565400"/>
            <a:ext cx="8415338" cy="3784600"/>
          </a:xfrm>
          <a:prstGeom prst="rect">
            <a:avLst/>
          </a:prstGeom>
        </p:spPr>
        <p:txBody>
          <a:bodyPr>
            <a:spAutoFit/>
          </a:bodyPr>
          <a:lstStyle/>
          <a:p>
            <a:pPr marL="457200" indent="-457200" fontAlgn="auto">
              <a:spcBef>
                <a:spcPts val="0"/>
              </a:spcBef>
              <a:spcAft>
                <a:spcPts val="0"/>
              </a:spcAft>
              <a:buFontTx/>
              <a:buAutoNum type="arabicPeriod"/>
              <a:defRPr/>
            </a:pPr>
            <a:r>
              <a:rPr lang="en-US" sz="2400" b="1" dirty="0">
                <a:latin typeface="+mn-lt"/>
                <a:ea typeface="+mn-ea"/>
              </a:rPr>
              <a:t>Reverse of endocytosis</a:t>
            </a:r>
          </a:p>
          <a:p>
            <a:pPr marL="457200" indent="-457200" fontAlgn="auto">
              <a:spcBef>
                <a:spcPts val="0"/>
              </a:spcBef>
              <a:spcAft>
                <a:spcPts val="0"/>
              </a:spcAft>
              <a:buFontTx/>
              <a:buAutoNum type="arabicPeriod"/>
              <a:defRPr/>
            </a:pPr>
            <a:endParaRPr lang="en-CA" sz="2400" dirty="0">
              <a:latin typeface="+mn-lt"/>
              <a:ea typeface="+mn-ea"/>
            </a:endParaRPr>
          </a:p>
          <a:p>
            <a:pPr marL="457200" indent="-457200" fontAlgn="auto">
              <a:spcBef>
                <a:spcPts val="0"/>
              </a:spcBef>
              <a:spcAft>
                <a:spcPts val="0"/>
              </a:spcAft>
              <a:buFontTx/>
              <a:buAutoNum type="arabicPeriod" startAt="2"/>
              <a:defRPr/>
            </a:pPr>
            <a:r>
              <a:rPr lang="en-US" sz="2400" b="1" dirty="0">
                <a:latin typeface="+mn-lt"/>
                <a:ea typeface="+mn-ea"/>
              </a:rPr>
              <a:t>Vacuole/vesicle within cell fuses with cell membrane and the vacuole contents are deposited on the outside </a:t>
            </a:r>
          </a:p>
          <a:p>
            <a:pPr marL="457200" indent="-457200" fontAlgn="auto">
              <a:spcBef>
                <a:spcPts val="0"/>
              </a:spcBef>
              <a:spcAft>
                <a:spcPts val="0"/>
              </a:spcAft>
              <a:buFontTx/>
              <a:buAutoNum type="arabicPeriod" startAt="2"/>
              <a:defRPr/>
            </a:pPr>
            <a:endParaRPr lang="en-CA" sz="2400" dirty="0">
              <a:latin typeface="+mn-lt"/>
              <a:ea typeface="+mn-ea"/>
            </a:endParaRPr>
          </a:p>
          <a:p>
            <a:pPr marL="457200" indent="-457200" fontAlgn="auto">
              <a:spcBef>
                <a:spcPts val="0"/>
              </a:spcBef>
              <a:spcAft>
                <a:spcPts val="0"/>
              </a:spcAft>
              <a:buFontTx/>
              <a:buAutoNum type="arabicPeriod" startAt="3"/>
              <a:defRPr/>
            </a:pPr>
            <a:r>
              <a:rPr lang="en-US" sz="2400" b="1" dirty="0">
                <a:latin typeface="+mn-lt"/>
                <a:ea typeface="+mn-ea"/>
              </a:rPr>
              <a:t>Important in secretion and excretion in cells</a:t>
            </a:r>
          </a:p>
          <a:p>
            <a:pPr marL="457200" indent="-457200" fontAlgn="auto">
              <a:spcBef>
                <a:spcPts val="0"/>
              </a:spcBef>
              <a:spcAft>
                <a:spcPts val="0"/>
              </a:spcAft>
              <a:buFontTx/>
              <a:buAutoNum type="arabicPeriod" startAt="3"/>
              <a:defRPr/>
            </a:pPr>
            <a:endParaRPr lang="en-CA" sz="2400" dirty="0">
              <a:latin typeface="+mn-lt"/>
              <a:ea typeface="+mn-ea"/>
            </a:endParaRPr>
          </a:p>
          <a:p>
            <a:pPr fontAlgn="auto">
              <a:spcBef>
                <a:spcPts val="0"/>
              </a:spcBef>
              <a:spcAft>
                <a:spcPts val="0"/>
              </a:spcAft>
              <a:defRPr/>
            </a:pPr>
            <a:r>
              <a:rPr lang="en-US" sz="2400" b="1" dirty="0">
                <a:latin typeface="+mn-lt"/>
                <a:ea typeface="+mn-ea"/>
              </a:rPr>
              <a:t>4.  Ex. Waste from Amoeba, cell products from Golgi Apparatus</a:t>
            </a:r>
            <a:endParaRPr lang="en-CA" sz="2400" dirty="0">
              <a:latin typeface="+mn-lt"/>
              <a:ea typeface="+mn-ea"/>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CA" dirty="0" smtClean="0">
                <a:cs typeface="Tunga" pitchFamily="2" charset="0"/>
                <a:hlinkClick r:id="rId3"/>
              </a:rPr>
              <a:t>ANIMATION</a:t>
            </a:r>
            <a:endParaRPr lang="en-CA" dirty="0" smtClean="0">
              <a:cs typeface="Tunga" pitchFamily="2" charset="0"/>
            </a:endParaRPr>
          </a:p>
        </p:txBody>
      </p:sp>
      <p:sp>
        <p:nvSpPr>
          <p:cNvPr id="3" name="Content Placeholder 2"/>
          <p:cNvSpPr>
            <a:spLocks noGrp="1"/>
          </p:cNvSpPr>
          <p:nvPr>
            <p:ph idx="1"/>
          </p:nvPr>
        </p:nvSpPr>
        <p:spPr/>
        <p:txBody>
          <a:bodyPr/>
          <a:lstStyle/>
          <a:p>
            <a:pPr marL="0" indent="0" eaLnBrk="1" fontAlgn="auto" hangingPunct="1">
              <a:spcAft>
                <a:spcPts val="0"/>
              </a:spcAft>
              <a:buClr>
                <a:schemeClr val="accent5"/>
              </a:buClr>
              <a:buFont typeface="Arial" pitchFamily="34" charset="0"/>
              <a:buNone/>
              <a:defRPr/>
            </a:pPr>
            <a:r>
              <a:rPr lang="en-US" b="1" dirty="0" smtClean="0">
                <a:ea typeface="+mn-ea"/>
              </a:rPr>
              <a:t>B.  Composed </a:t>
            </a:r>
            <a:r>
              <a:rPr lang="en-US" b="1" dirty="0">
                <a:ea typeface="+mn-ea"/>
              </a:rPr>
              <a:t>of double layer of phospholipids (has a fluid consistency)</a:t>
            </a:r>
            <a:endParaRPr lang="en-CA" dirty="0">
              <a:ea typeface="+mn-ea"/>
            </a:endParaRPr>
          </a:p>
          <a:p>
            <a:pPr marL="914400" lvl="1" indent="-514350" eaLnBrk="1" fontAlgn="auto" hangingPunct="1">
              <a:spcAft>
                <a:spcPts val="0"/>
              </a:spcAft>
              <a:buFont typeface="Arial" pitchFamily="34" charset="0"/>
              <a:buAutoNum type="arabicPeriod"/>
              <a:defRPr/>
            </a:pPr>
            <a:r>
              <a:rPr lang="en-US" b="1" dirty="0" smtClean="0">
                <a:ea typeface="+mn-ea"/>
              </a:rPr>
              <a:t>Hydrophilic </a:t>
            </a:r>
            <a:r>
              <a:rPr lang="en-US" b="1" dirty="0">
                <a:ea typeface="+mn-ea"/>
              </a:rPr>
              <a:t>polar heads face the intracellular and extracellular fluid and the hydrophobic nonpolar tails face each </a:t>
            </a:r>
            <a:r>
              <a:rPr lang="en-US" b="1" dirty="0" smtClean="0">
                <a:ea typeface="+mn-ea"/>
              </a:rPr>
              <a:t>other</a:t>
            </a:r>
          </a:p>
          <a:p>
            <a:pPr marL="0" indent="0" eaLnBrk="1" fontAlgn="auto" hangingPunct="1">
              <a:spcAft>
                <a:spcPts val="0"/>
              </a:spcAft>
              <a:buClr>
                <a:schemeClr val="accent5"/>
              </a:buClr>
              <a:buFont typeface="Arial" pitchFamily="34" charset="0"/>
              <a:buNone/>
              <a:defRPr/>
            </a:pPr>
            <a:endParaRPr lang="en-CA" dirty="0">
              <a:ea typeface="+mn-ea"/>
            </a:endParaRPr>
          </a:p>
          <a:p>
            <a:pPr marL="400050" lvl="1" indent="0" eaLnBrk="1" fontAlgn="auto" hangingPunct="1">
              <a:spcAft>
                <a:spcPts val="0"/>
              </a:spcAft>
              <a:buFont typeface="Arial" pitchFamily="34" charset="0"/>
              <a:buNone/>
              <a:defRPr/>
            </a:pPr>
            <a:endParaRPr lang="en-CA" dirty="0">
              <a:ea typeface="+mn-ea"/>
            </a:endParaRPr>
          </a:p>
          <a:p>
            <a:pPr marL="0" indent="0" eaLnBrk="1" fontAlgn="auto" hangingPunct="1">
              <a:spcAft>
                <a:spcPts val="0"/>
              </a:spcAft>
              <a:buClr>
                <a:schemeClr val="accent5"/>
              </a:buClr>
              <a:buFont typeface="Arial" pitchFamily="34" charset="0"/>
              <a:buNone/>
              <a:defRPr/>
            </a:pPr>
            <a:endParaRPr lang="en-CA" dirty="0">
              <a:ea typeface="+mn-ea"/>
            </a:endParaRPr>
          </a:p>
        </p:txBody>
      </p:sp>
      <p:pic>
        <p:nvPicPr>
          <p:cNvPr id="1638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463" y="4149725"/>
            <a:ext cx="6862762"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3713" y="4062413"/>
            <a:ext cx="273685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normAutofit/>
          </a:bodyPr>
          <a:lstStyle/>
          <a:p>
            <a:pPr fontAlgn="auto">
              <a:spcBef>
                <a:spcPts val="0"/>
              </a:spcBef>
              <a:spcAft>
                <a:spcPts val="0"/>
              </a:spcAft>
              <a:defRPr/>
            </a:pPr>
            <a:fld id="{C6314AD9-FCC8-48B7-B85B-012A91320DFF}" type="datetime2">
              <a:rPr lang="en-US">
                <a:solidFill>
                  <a:schemeClr val="tx1">
                    <a:alpha val="65000"/>
                  </a:schemeClr>
                </a:solidFill>
                <a:latin typeface="+mn-lt"/>
                <a:ea typeface="+mn-ea"/>
              </a:rPr>
              <a:pPr fontAlgn="auto">
                <a:spcBef>
                  <a:spcPts val="0"/>
                </a:spcBef>
                <a:spcAft>
                  <a:spcPts val="0"/>
                </a:spcAft>
                <a:defRPr/>
              </a:pPr>
              <a:t>Thursday, October 27, 16</a:t>
            </a:fld>
            <a:endParaRPr lang="en-US" dirty="0">
              <a:solidFill>
                <a:schemeClr val="tx1">
                  <a:alpha val="65000"/>
                </a:schemeClr>
              </a:solidFill>
              <a:latin typeface="+mn-lt"/>
              <a:ea typeface="+mn-ea"/>
            </a:endParaRPr>
          </a:p>
        </p:txBody>
      </p:sp>
      <p:sp>
        <p:nvSpPr>
          <p:cNvPr id="4" name="Footer Placeholder 3"/>
          <p:cNvSpPr>
            <a:spLocks noGrp="1"/>
          </p:cNvSpPr>
          <p:nvPr>
            <p:ph type="ftr" sz="quarter" idx="11"/>
          </p:nvPr>
        </p:nvSpPr>
        <p:spPr/>
        <p:txBody>
          <a:bodyPr/>
          <a:lstStyle/>
          <a:p>
            <a:pPr>
              <a:defRPr/>
            </a:pPr>
            <a:endParaRPr lang="en-US"/>
          </a:p>
        </p:txBody>
      </p:sp>
      <p:sp>
        <p:nvSpPr>
          <p:cNvPr id="3" name="Slide Number Placeholder 2"/>
          <p:cNvSpPr>
            <a:spLocks noGrp="1"/>
          </p:cNvSpPr>
          <p:nvPr>
            <p:ph type="sldNum" sz="quarter" idx="12"/>
          </p:nvPr>
        </p:nvSpPr>
        <p:spPr/>
        <p:txBody>
          <a:bodyPr rtlCol="0"/>
          <a:lstStyle/>
          <a:p>
            <a:pPr fontAlgn="auto">
              <a:spcBef>
                <a:spcPts val="0"/>
              </a:spcBef>
              <a:spcAft>
                <a:spcPts val="0"/>
              </a:spcAft>
              <a:defRPr/>
            </a:pPr>
            <a:fld id="{3541A4E7-7DB9-422C-9C49-7C947DE2F506}" type="slidenum">
              <a:rPr lang="en-US">
                <a:solidFill>
                  <a:schemeClr val="tx1">
                    <a:alpha val="65000"/>
                  </a:schemeClr>
                </a:solidFill>
                <a:latin typeface="+mn-lt"/>
                <a:ea typeface="+mn-ea"/>
              </a:rPr>
              <a:pPr fontAlgn="auto">
                <a:spcBef>
                  <a:spcPts val="0"/>
                </a:spcBef>
                <a:spcAft>
                  <a:spcPts val="0"/>
                </a:spcAft>
                <a:defRPr/>
              </a:pPr>
              <a:t>40</a:t>
            </a:fld>
            <a:endParaRPr lang="en-US" dirty="0">
              <a:solidFill>
                <a:schemeClr val="tx1">
                  <a:alpha val="65000"/>
                </a:schemeClr>
              </a:solidFill>
              <a:latin typeface="+mn-lt"/>
              <a:ea typeface="+mn-ea"/>
            </a:endParaRPr>
          </a:p>
        </p:txBody>
      </p:sp>
      <p:pic>
        <p:nvPicPr>
          <p:cNvPr id="5427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700213"/>
            <a:ext cx="6673850" cy="400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normAutofit/>
          </a:bodyPr>
          <a:lstStyle/>
          <a:p>
            <a:pPr fontAlgn="auto">
              <a:spcBef>
                <a:spcPts val="0"/>
              </a:spcBef>
              <a:spcAft>
                <a:spcPts val="0"/>
              </a:spcAft>
              <a:defRPr/>
            </a:pPr>
            <a:fld id="{C6314AD9-FCC8-48B7-B85B-012A91320DFF}" type="datetime2">
              <a:rPr lang="en-US">
                <a:solidFill>
                  <a:schemeClr val="tx1">
                    <a:alpha val="65000"/>
                  </a:schemeClr>
                </a:solidFill>
                <a:latin typeface="+mn-lt"/>
                <a:ea typeface="+mn-ea"/>
              </a:rPr>
              <a:pPr fontAlgn="auto">
                <a:spcBef>
                  <a:spcPts val="0"/>
                </a:spcBef>
                <a:spcAft>
                  <a:spcPts val="0"/>
                </a:spcAft>
                <a:defRPr/>
              </a:pPr>
              <a:t>Thursday, October 27, 16</a:t>
            </a:fld>
            <a:endParaRPr lang="en-US" dirty="0">
              <a:solidFill>
                <a:schemeClr val="tx1">
                  <a:alpha val="65000"/>
                </a:schemeClr>
              </a:solidFill>
              <a:latin typeface="+mn-lt"/>
              <a:ea typeface="+mn-ea"/>
            </a:endParaRPr>
          </a:p>
        </p:txBody>
      </p:sp>
      <p:sp>
        <p:nvSpPr>
          <p:cNvPr id="4" name="Footer Placeholder 3"/>
          <p:cNvSpPr>
            <a:spLocks noGrp="1"/>
          </p:cNvSpPr>
          <p:nvPr>
            <p:ph type="ftr" sz="quarter" idx="11"/>
          </p:nvPr>
        </p:nvSpPr>
        <p:spPr/>
        <p:txBody>
          <a:bodyPr/>
          <a:lstStyle/>
          <a:p>
            <a:pPr>
              <a:defRPr/>
            </a:pPr>
            <a:endParaRPr lang="en-US"/>
          </a:p>
        </p:txBody>
      </p:sp>
      <p:sp>
        <p:nvSpPr>
          <p:cNvPr id="3" name="Slide Number Placeholder 2"/>
          <p:cNvSpPr>
            <a:spLocks noGrp="1"/>
          </p:cNvSpPr>
          <p:nvPr>
            <p:ph type="sldNum" sz="quarter" idx="12"/>
          </p:nvPr>
        </p:nvSpPr>
        <p:spPr/>
        <p:txBody>
          <a:bodyPr rtlCol="0"/>
          <a:lstStyle/>
          <a:p>
            <a:pPr fontAlgn="auto">
              <a:spcBef>
                <a:spcPts val="0"/>
              </a:spcBef>
              <a:spcAft>
                <a:spcPts val="0"/>
              </a:spcAft>
              <a:defRPr/>
            </a:pPr>
            <a:fld id="{E00352E7-0048-4C1F-896E-7DFA9DD707CE}" type="slidenum">
              <a:rPr lang="en-US">
                <a:solidFill>
                  <a:schemeClr val="tx1">
                    <a:alpha val="65000"/>
                  </a:schemeClr>
                </a:solidFill>
                <a:latin typeface="+mn-lt"/>
                <a:ea typeface="+mn-ea"/>
              </a:rPr>
              <a:pPr fontAlgn="auto">
                <a:spcBef>
                  <a:spcPts val="0"/>
                </a:spcBef>
                <a:spcAft>
                  <a:spcPts val="0"/>
                </a:spcAft>
                <a:defRPr/>
              </a:pPr>
              <a:t>41</a:t>
            </a:fld>
            <a:endParaRPr lang="en-US" dirty="0">
              <a:solidFill>
                <a:schemeClr val="tx1">
                  <a:alpha val="65000"/>
                </a:schemeClr>
              </a:solidFill>
              <a:latin typeface="+mn-lt"/>
              <a:ea typeface="+mn-ea"/>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4294967295"/>
          </p:nvPr>
        </p:nvSpPr>
        <p:spPr>
          <a:xfrm>
            <a:off x="0" y="476250"/>
            <a:ext cx="4968875" cy="3744913"/>
          </a:xfrm>
        </p:spPr>
        <p:txBody>
          <a:bodyPr>
            <a:normAutofit fontScale="25000" lnSpcReduction="20000"/>
          </a:bodyPr>
          <a:lstStyle/>
          <a:p>
            <a:pPr marL="0" indent="0" eaLnBrk="1" fontAlgn="auto" hangingPunct="1">
              <a:spcAft>
                <a:spcPts val="0"/>
              </a:spcAft>
              <a:buClr>
                <a:schemeClr val="accent5"/>
              </a:buClr>
              <a:buFont typeface="Arial" pitchFamily="34" charset="0"/>
              <a:buNone/>
              <a:defRPr/>
            </a:pPr>
            <a:r>
              <a:rPr lang="en-US" sz="4000" b="1" dirty="0" smtClean="0">
                <a:ea typeface="+mn-ea"/>
              </a:rPr>
              <a:t>  </a:t>
            </a:r>
            <a:r>
              <a:rPr lang="en-US" sz="8000" b="1" dirty="0" smtClean="0">
                <a:ea typeface="+mn-ea"/>
              </a:rPr>
              <a:t>Protein </a:t>
            </a:r>
            <a:r>
              <a:rPr lang="en-US" sz="8000" b="1" dirty="0">
                <a:ea typeface="+mn-ea"/>
              </a:rPr>
              <a:t>molecules are wholly or partly embedded throughout the double layer (form a mosaic pattern</a:t>
            </a:r>
            <a:r>
              <a:rPr lang="en-US" sz="8000" b="1" dirty="0" smtClean="0">
                <a:ea typeface="+mn-ea"/>
              </a:rPr>
              <a:t>)</a:t>
            </a:r>
          </a:p>
          <a:p>
            <a:pPr marL="0" indent="0" eaLnBrk="1" fontAlgn="auto" hangingPunct="1">
              <a:spcAft>
                <a:spcPts val="0"/>
              </a:spcAft>
              <a:buClr>
                <a:schemeClr val="accent5"/>
              </a:buClr>
              <a:buFont typeface="Arial" pitchFamily="34" charset="0"/>
              <a:buNone/>
              <a:defRPr/>
            </a:pPr>
            <a:endParaRPr lang="en-CA" sz="6400" dirty="0">
              <a:ea typeface="+mn-ea"/>
            </a:endParaRPr>
          </a:p>
          <a:p>
            <a:pPr marL="400050" lvl="1" indent="0" eaLnBrk="1" fontAlgn="auto" hangingPunct="1">
              <a:spcAft>
                <a:spcPts val="0"/>
              </a:spcAft>
              <a:buFont typeface="Arial" pitchFamily="34" charset="0"/>
              <a:buNone/>
              <a:defRPr/>
            </a:pPr>
            <a:r>
              <a:rPr lang="en-US" sz="6400" b="1" dirty="0" smtClean="0">
                <a:ea typeface="+mn-ea"/>
              </a:rPr>
              <a:t> </a:t>
            </a:r>
            <a:r>
              <a:rPr lang="en-US" sz="7200" b="1" dirty="0" smtClean="0">
                <a:ea typeface="+mn-ea"/>
              </a:rPr>
              <a:t>1.  </a:t>
            </a:r>
            <a:r>
              <a:rPr lang="en-US" sz="8000" b="1" dirty="0" smtClean="0">
                <a:ea typeface="+mn-ea"/>
              </a:rPr>
              <a:t>Proteins </a:t>
            </a:r>
            <a:r>
              <a:rPr lang="en-US" sz="8000" b="1" dirty="0">
                <a:ea typeface="+mn-ea"/>
              </a:rPr>
              <a:t>float free in the </a:t>
            </a:r>
            <a:r>
              <a:rPr lang="en-US" sz="8000" b="1" dirty="0" err="1">
                <a:ea typeface="+mn-ea"/>
              </a:rPr>
              <a:t>bilipid</a:t>
            </a:r>
            <a:r>
              <a:rPr lang="en-US" sz="8000" b="1" dirty="0">
                <a:ea typeface="+mn-ea"/>
              </a:rPr>
              <a:t> </a:t>
            </a:r>
            <a:r>
              <a:rPr lang="en-US" sz="8000" b="1" dirty="0" smtClean="0">
                <a:ea typeface="+mn-ea"/>
              </a:rPr>
              <a:t>layer</a:t>
            </a:r>
          </a:p>
          <a:p>
            <a:pPr marL="400050" lvl="1" indent="0" eaLnBrk="1" fontAlgn="auto" hangingPunct="1">
              <a:spcAft>
                <a:spcPts val="0"/>
              </a:spcAft>
              <a:buFont typeface="Arial" pitchFamily="34" charset="0"/>
              <a:buNone/>
              <a:defRPr/>
            </a:pPr>
            <a:endParaRPr lang="en-CA" sz="8000" dirty="0">
              <a:ea typeface="+mn-ea"/>
            </a:endParaRPr>
          </a:p>
          <a:p>
            <a:pPr marL="400050" lvl="1" indent="0" eaLnBrk="1" fontAlgn="auto" hangingPunct="1">
              <a:spcAft>
                <a:spcPts val="0"/>
              </a:spcAft>
              <a:buFont typeface="Arial" pitchFamily="34" charset="0"/>
              <a:buNone/>
              <a:defRPr/>
            </a:pPr>
            <a:r>
              <a:rPr lang="en-US" sz="8000" b="1" dirty="0" smtClean="0">
                <a:ea typeface="+mn-ea"/>
              </a:rPr>
              <a:t>2.  Some </a:t>
            </a:r>
            <a:r>
              <a:rPr lang="en-US" sz="8000" b="1" dirty="0">
                <a:ea typeface="+mn-ea"/>
              </a:rPr>
              <a:t>proteins are held in place by cytoskeleton </a:t>
            </a:r>
            <a:r>
              <a:rPr lang="en-US" sz="7200" b="1" dirty="0" smtClean="0">
                <a:ea typeface="+mn-ea"/>
              </a:rPr>
              <a:t>filaments</a:t>
            </a:r>
          </a:p>
          <a:p>
            <a:pPr marL="400050" lvl="1" indent="0" eaLnBrk="1" fontAlgn="auto" hangingPunct="1">
              <a:spcAft>
                <a:spcPts val="0"/>
              </a:spcAft>
              <a:buFont typeface="Arial" pitchFamily="34" charset="0"/>
              <a:buNone/>
              <a:defRPr/>
            </a:pPr>
            <a:endParaRPr lang="en-CA" sz="6400" dirty="0">
              <a:ea typeface="+mn-ea"/>
            </a:endParaRPr>
          </a:p>
          <a:p>
            <a:pPr marL="400050" lvl="1" indent="0" eaLnBrk="1" fontAlgn="auto" hangingPunct="1">
              <a:spcAft>
                <a:spcPts val="0"/>
              </a:spcAft>
              <a:buFont typeface="Arial" pitchFamily="34" charset="0"/>
              <a:buNone/>
              <a:defRPr/>
            </a:pPr>
            <a:r>
              <a:rPr lang="en-US" sz="7200" b="1" dirty="0" smtClean="0">
                <a:ea typeface="+mn-ea"/>
              </a:rPr>
              <a:t>3.  </a:t>
            </a:r>
            <a:r>
              <a:rPr lang="en-US" sz="8000" b="1" dirty="0" smtClean="0">
                <a:ea typeface="+mn-ea"/>
              </a:rPr>
              <a:t>Divided </a:t>
            </a:r>
            <a:r>
              <a:rPr lang="en-US" sz="8000" b="1" dirty="0">
                <a:ea typeface="+mn-ea"/>
              </a:rPr>
              <a:t>structurally into two types</a:t>
            </a:r>
            <a:endParaRPr lang="en-CA" sz="8000" dirty="0">
              <a:ea typeface="+mn-ea"/>
            </a:endParaRPr>
          </a:p>
          <a:p>
            <a:pPr marL="0" indent="0" eaLnBrk="1" fontAlgn="auto" hangingPunct="1">
              <a:spcAft>
                <a:spcPts val="0"/>
              </a:spcAft>
              <a:buClr>
                <a:schemeClr val="accent5"/>
              </a:buClr>
              <a:buFont typeface="Arial" pitchFamily="34" charset="0"/>
              <a:buNone/>
              <a:defRPr/>
            </a:pPr>
            <a:r>
              <a:rPr lang="en-US" sz="8000" b="1" dirty="0">
                <a:ea typeface="+mn-ea"/>
              </a:rPr>
              <a:t>	</a:t>
            </a:r>
            <a:endParaRPr lang="en-CA" sz="6400" dirty="0" smtClean="0">
              <a:ea typeface="+mn-ea"/>
            </a:endParaRPr>
          </a:p>
        </p:txBody>
      </p:sp>
      <p:pic>
        <p:nvPicPr>
          <p:cNvPr id="17411" name="Picture 2" descr="http://t0.gstatic.com/images?q=tbn:ANd9GcSYz6h4lC4vfLQXFCDX8BGbjF4IJPEeUlZG0Ut5YMzRARUd49UT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295" y="1268760"/>
            <a:ext cx="4111625"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528638" y="3933825"/>
            <a:ext cx="8640762"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a:t>a. Integral membrane </a:t>
            </a:r>
            <a:r>
              <a:rPr lang="en-US" b="1"/>
              <a:t>proteins</a:t>
            </a:r>
            <a:endParaRPr lang="en-CA"/>
          </a:p>
          <a:p>
            <a:r>
              <a:rPr lang="en-US" sz="1600" b="1"/>
              <a:t>		</a:t>
            </a:r>
            <a:r>
              <a:rPr lang="en-US"/>
              <a:t>i.  Span the lipid bilayer</a:t>
            </a:r>
            <a:endParaRPr lang="en-CA"/>
          </a:p>
          <a:p>
            <a:r>
              <a:rPr lang="en-US"/>
              <a:t>		ii.  Proteins are hydrophilic where they interact with the 			hydrophilic portion of the membrane</a:t>
            </a:r>
            <a:endParaRPr lang="en-CA"/>
          </a:p>
          <a:p>
            <a:r>
              <a:rPr lang="en-US"/>
              <a:t>		iii.  Proteins are hydrophobic  where they interact with the 			hydrophobic portion of the membrane</a:t>
            </a:r>
          </a:p>
          <a:p>
            <a:endParaRPr lang="en-CA" sz="1600"/>
          </a:p>
          <a:p>
            <a:r>
              <a:rPr lang="en-US" b="1"/>
              <a:t>b.  </a:t>
            </a:r>
            <a:r>
              <a:rPr lang="en-US" sz="2000" b="1"/>
              <a:t>Peripheral membrane proteins</a:t>
            </a:r>
            <a:endParaRPr lang="en-CA"/>
          </a:p>
          <a:p>
            <a:r>
              <a:rPr lang="en-US" sz="1600" b="1"/>
              <a:t>		</a:t>
            </a:r>
            <a:r>
              <a:rPr lang="en-US" sz="2000"/>
              <a:t>i.Attached to the outside of the membrane</a:t>
            </a:r>
            <a:endParaRPr lang="en-CA" sz="160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51520" y="188640"/>
            <a:ext cx="8496498" cy="1589038"/>
          </a:xfrm>
        </p:spPr>
        <p:txBody>
          <a:bodyPr>
            <a:normAutofit fontScale="90000"/>
          </a:bodyPr>
          <a:lstStyle/>
          <a:p>
            <a:pPr eaLnBrk="1" hangingPunct="1"/>
            <a:r>
              <a:rPr lang="en-US" sz="3600" b="1" dirty="0" smtClean="0">
                <a:cs typeface="Tunga" pitchFamily="2" charset="0"/>
              </a:rPr>
              <a:t>4.  The different proteins in the cell </a:t>
            </a:r>
            <a:r>
              <a:rPr lang="en-US" sz="3200" b="1" dirty="0" smtClean="0">
                <a:cs typeface="Tunga" pitchFamily="2" charset="0"/>
              </a:rPr>
              <a:t>membrane vary in structure and function</a:t>
            </a:r>
            <a:r>
              <a:rPr lang="en-CA" sz="3600" dirty="0" smtClean="0">
                <a:cs typeface="Tunga" pitchFamily="2" charset="0"/>
              </a:rPr>
              <a:t/>
            </a:r>
            <a:br>
              <a:rPr lang="en-CA" sz="3600" dirty="0" smtClean="0">
                <a:cs typeface="Tunga" pitchFamily="2" charset="0"/>
              </a:rPr>
            </a:br>
            <a:endParaRPr lang="en-CA" sz="3600" dirty="0" smtClean="0">
              <a:cs typeface="Tunga" pitchFamily="2" charset="0"/>
            </a:endParaRPr>
          </a:p>
        </p:txBody>
      </p:sp>
      <p:sp>
        <p:nvSpPr>
          <p:cNvPr id="3" name="Content Placeholder 2"/>
          <p:cNvSpPr>
            <a:spLocks noGrp="1"/>
          </p:cNvSpPr>
          <p:nvPr>
            <p:ph sz="half" idx="1"/>
          </p:nvPr>
        </p:nvSpPr>
        <p:spPr>
          <a:xfrm>
            <a:off x="179388" y="1600200"/>
            <a:ext cx="4316412" cy="4525963"/>
          </a:xfrm>
        </p:spPr>
        <p:txBody>
          <a:bodyPr/>
          <a:lstStyle/>
          <a:p>
            <a:pPr marL="0" indent="0" eaLnBrk="1" fontAlgn="auto" hangingPunct="1">
              <a:spcAft>
                <a:spcPts val="0"/>
              </a:spcAft>
              <a:buClr>
                <a:schemeClr val="accent5"/>
              </a:buClr>
              <a:buFont typeface="Arial" pitchFamily="34" charset="0"/>
              <a:buNone/>
              <a:defRPr/>
            </a:pPr>
            <a:r>
              <a:rPr lang="en-US" b="1" dirty="0">
                <a:ea typeface="+mn-ea"/>
              </a:rPr>
              <a:t>a.	Channel Protein - allows particular molecules or ions to cross the plasma </a:t>
            </a:r>
            <a:r>
              <a:rPr lang="en-US" b="1" dirty="0" smtClean="0">
                <a:ea typeface="+mn-ea"/>
              </a:rPr>
              <a:t>membrane</a:t>
            </a:r>
          </a:p>
          <a:p>
            <a:pPr marL="0" indent="0" eaLnBrk="1" fontAlgn="auto" hangingPunct="1">
              <a:spcAft>
                <a:spcPts val="0"/>
              </a:spcAft>
              <a:buClr>
                <a:schemeClr val="accent5"/>
              </a:buClr>
              <a:buFont typeface="Arial" pitchFamily="34" charset="0"/>
              <a:buNone/>
              <a:defRPr/>
            </a:pPr>
            <a:r>
              <a:rPr lang="en-US" b="1" dirty="0">
                <a:ea typeface="+mn-ea"/>
              </a:rPr>
              <a:t> </a:t>
            </a:r>
            <a:r>
              <a:rPr lang="en-US" b="1" dirty="0" smtClean="0">
                <a:ea typeface="+mn-ea"/>
              </a:rPr>
              <a:t> </a:t>
            </a:r>
            <a:r>
              <a:rPr lang="en-US" sz="2400" b="1" dirty="0" smtClean="0">
                <a:ea typeface="+mn-ea"/>
              </a:rPr>
              <a:t>example</a:t>
            </a:r>
            <a:r>
              <a:rPr lang="en-US" sz="2400" b="1" dirty="0">
                <a:ea typeface="+mn-ea"/>
              </a:rPr>
              <a:t>:  chlorine ions</a:t>
            </a:r>
            <a:endParaRPr lang="en-CA" dirty="0">
              <a:ea typeface="+mn-ea"/>
            </a:endParaRPr>
          </a:p>
          <a:p>
            <a:pPr marL="0" indent="0" eaLnBrk="1" fontAlgn="auto" hangingPunct="1">
              <a:spcAft>
                <a:spcPts val="0"/>
              </a:spcAft>
              <a:buClr>
                <a:schemeClr val="accent5"/>
              </a:buClr>
              <a:buFont typeface="Arial" pitchFamily="34" charset="0"/>
              <a:buNone/>
              <a:defRPr/>
            </a:pPr>
            <a:endParaRPr lang="en-CA" dirty="0">
              <a:ea typeface="+mn-ea"/>
            </a:endParaRPr>
          </a:p>
        </p:txBody>
      </p:sp>
      <p:sp>
        <p:nvSpPr>
          <p:cNvPr id="4" name="Content Placeholder 3"/>
          <p:cNvSpPr>
            <a:spLocks noGrp="1"/>
          </p:cNvSpPr>
          <p:nvPr>
            <p:ph sz="half" idx="2"/>
          </p:nvPr>
        </p:nvSpPr>
        <p:spPr/>
        <p:txBody>
          <a:bodyPr/>
          <a:lstStyle/>
          <a:p>
            <a:pPr marL="0" indent="0" eaLnBrk="1" fontAlgn="auto" hangingPunct="1">
              <a:spcAft>
                <a:spcPts val="0"/>
              </a:spcAft>
              <a:buClr>
                <a:schemeClr val="accent5"/>
              </a:buClr>
              <a:buFont typeface="Arial" pitchFamily="34" charset="0"/>
              <a:buNone/>
              <a:defRPr/>
            </a:pPr>
            <a:endParaRPr lang="en-CA" dirty="0">
              <a:ea typeface="+mn-ea"/>
            </a:endParaRPr>
          </a:p>
        </p:txBody>
      </p:sp>
      <p:pic>
        <p:nvPicPr>
          <p:cNvPr id="184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3933056"/>
            <a:ext cx="4906963" cy="212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0" y="3573463"/>
            <a:ext cx="8820150" cy="4525962"/>
          </a:xfrm>
        </p:spPr>
        <p:txBody>
          <a:bodyPr/>
          <a:lstStyle/>
          <a:p>
            <a:pPr marL="0" indent="0" eaLnBrk="1" fontAlgn="auto" hangingPunct="1">
              <a:spcAft>
                <a:spcPts val="0"/>
              </a:spcAft>
              <a:buClr>
                <a:schemeClr val="accent5"/>
              </a:buClr>
              <a:buFont typeface="Arial" pitchFamily="34" charset="0"/>
              <a:buNone/>
              <a:defRPr/>
            </a:pPr>
            <a:endParaRPr lang="en-US" b="1" dirty="0" smtClean="0">
              <a:ea typeface="+mn-ea"/>
            </a:endParaRPr>
          </a:p>
          <a:p>
            <a:pPr marL="0" indent="0" eaLnBrk="1" fontAlgn="auto" hangingPunct="1">
              <a:spcAft>
                <a:spcPts val="0"/>
              </a:spcAft>
              <a:buClr>
                <a:schemeClr val="accent5"/>
              </a:buClr>
              <a:buFont typeface="Arial" pitchFamily="34" charset="0"/>
              <a:buNone/>
              <a:defRPr/>
            </a:pPr>
            <a:r>
              <a:rPr lang="en-US" sz="2800" b="1" dirty="0" smtClean="0">
                <a:ea typeface="+mn-ea"/>
              </a:rPr>
              <a:t>b.  Carrier </a:t>
            </a:r>
            <a:r>
              <a:rPr lang="en-US" sz="2800" b="1" dirty="0">
                <a:ea typeface="+mn-ea"/>
              </a:rPr>
              <a:t>Protein </a:t>
            </a:r>
            <a:r>
              <a:rPr lang="en-US" sz="2400" b="1" dirty="0">
                <a:ea typeface="+mn-ea"/>
              </a:rPr>
              <a:t>- selectively interacts with specific molecules or ions so that it can cross the plasma </a:t>
            </a:r>
            <a:r>
              <a:rPr lang="en-US" sz="2400" b="1" dirty="0" smtClean="0">
                <a:ea typeface="+mn-ea"/>
              </a:rPr>
              <a:t>membrane</a:t>
            </a:r>
            <a:endParaRPr lang="en-US" b="1" dirty="0">
              <a:ea typeface="+mn-ea"/>
            </a:endParaRPr>
          </a:p>
          <a:p>
            <a:pPr marL="0" indent="0" eaLnBrk="1" fontAlgn="auto" hangingPunct="1">
              <a:spcAft>
                <a:spcPts val="0"/>
              </a:spcAft>
              <a:buClr>
                <a:schemeClr val="accent5"/>
              </a:buClr>
              <a:buFont typeface="Arial" pitchFamily="34" charset="0"/>
              <a:buNone/>
              <a:defRPr/>
            </a:pPr>
            <a:r>
              <a:rPr lang="en-US" sz="2400" dirty="0" smtClean="0">
                <a:ea typeface="+mn-ea"/>
              </a:rPr>
              <a:t>	example</a:t>
            </a:r>
            <a:r>
              <a:rPr lang="en-US" sz="2400" dirty="0">
                <a:ea typeface="+mn-ea"/>
              </a:rPr>
              <a:t>:  sodium ions</a:t>
            </a:r>
            <a:endParaRPr lang="en-CA" sz="2400" dirty="0">
              <a:ea typeface="+mn-ea"/>
            </a:endParaRPr>
          </a:p>
          <a:p>
            <a:pPr marL="0" indent="0" eaLnBrk="1" fontAlgn="auto" hangingPunct="1">
              <a:spcAft>
                <a:spcPts val="0"/>
              </a:spcAft>
              <a:buClr>
                <a:schemeClr val="accent5"/>
              </a:buClr>
              <a:buFont typeface="Arial" pitchFamily="34" charset="0"/>
              <a:buNone/>
              <a:defRPr/>
            </a:pPr>
            <a:endParaRPr lang="en-CA" dirty="0">
              <a:ea typeface="+mn-ea"/>
            </a:endParaRPr>
          </a:p>
        </p:txBody>
      </p:sp>
      <p:pic>
        <p:nvPicPr>
          <p:cNvPr id="194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1412875"/>
            <a:ext cx="703897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0" y="260350"/>
            <a:ext cx="4171950" cy="5865813"/>
          </a:xfrm>
        </p:spPr>
        <p:txBody>
          <a:bodyPr/>
          <a:lstStyle/>
          <a:p>
            <a:pPr marL="514350" indent="-514350" eaLnBrk="1" fontAlgn="auto" hangingPunct="1">
              <a:spcAft>
                <a:spcPts val="0"/>
              </a:spcAft>
              <a:buClr>
                <a:schemeClr val="accent5"/>
              </a:buClr>
              <a:buFont typeface="Arial" pitchFamily="34" charset="0"/>
              <a:buAutoNum type="alphaLcPeriod" startAt="3"/>
              <a:defRPr/>
            </a:pPr>
            <a:r>
              <a:rPr lang="en-US" sz="2800" b="1" dirty="0" smtClean="0">
                <a:ea typeface="+mn-ea"/>
              </a:rPr>
              <a:t>Cell </a:t>
            </a:r>
            <a:r>
              <a:rPr lang="en-US" sz="2800" b="1" dirty="0">
                <a:ea typeface="+mn-ea"/>
              </a:rPr>
              <a:t>Recognition Protein </a:t>
            </a:r>
            <a:endParaRPr lang="en-US" sz="2800" b="1" dirty="0" smtClean="0">
              <a:ea typeface="+mn-ea"/>
            </a:endParaRPr>
          </a:p>
          <a:p>
            <a:pPr marL="400050" lvl="1" indent="0" eaLnBrk="1" fontAlgn="auto" hangingPunct="1">
              <a:spcAft>
                <a:spcPts val="0"/>
              </a:spcAft>
              <a:buFont typeface="Arial" pitchFamily="34" charset="0"/>
              <a:buNone/>
              <a:defRPr/>
            </a:pPr>
            <a:r>
              <a:rPr lang="en-US" sz="2400" dirty="0" smtClean="0">
                <a:ea typeface="+mn-ea"/>
              </a:rPr>
              <a:t>-</a:t>
            </a:r>
            <a:r>
              <a:rPr lang="en-US" sz="2400" dirty="0">
                <a:ea typeface="+mn-ea"/>
              </a:rPr>
              <a:t>recognizes a certain substance and starts a </a:t>
            </a:r>
            <a:r>
              <a:rPr lang="en-US" sz="2400" dirty="0" smtClean="0">
                <a:ea typeface="+mn-ea"/>
              </a:rPr>
              <a:t>response</a:t>
            </a:r>
            <a:endParaRPr lang="en-US" sz="2400" b="1" dirty="0">
              <a:ea typeface="+mn-ea"/>
            </a:endParaRPr>
          </a:p>
          <a:p>
            <a:pPr marL="0" indent="0" eaLnBrk="1" fontAlgn="auto" hangingPunct="1">
              <a:spcAft>
                <a:spcPts val="0"/>
              </a:spcAft>
              <a:buClr>
                <a:schemeClr val="accent5"/>
              </a:buClr>
              <a:buFont typeface="Arial" pitchFamily="34" charset="0"/>
              <a:buNone/>
              <a:defRPr/>
            </a:pPr>
            <a:r>
              <a:rPr lang="en-US" sz="3200" b="1" dirty="0" smtClean="0">
                <a:ea typeface="+mn-ea"/>
              </a:rPr>
              <a:t>example</a:t>
            </a:r>
            <a:r>
              <a:rPr lang="en-US" dirty="0">
                <a:ea typeface="+mn-ea"/>
              </a:rPr>
              <a:t>:  </a:t>
            </a:r>
            <a:r>
              <a:rPr lang="en-US" sz="2400" dirty="0">
                <a:ea typeface="+mn-ea"/>
              </a:rPr>
              <a:t>immunity recognition</a:t>
            </a:r>
            <a:endParaRPr lang="en-CA" sz="2400" dirty="0">
              <a:ea typeface="+mn-ea"/>
            </a:endParaRPr>
          </a:p>
          <a:p>
            <a:pPr marL="0" indent="0" eaLnBrk="1" fontAlgn="auto" hangingPunct="1">
              <a:spcAft>
                <a:spcPts val="0"/>
              </a:spcAft>
              <a:buClr>
                <a:schemeClr val="accent5"/>
              </a:buClr>
              <a:buFont typeface="Arial" pitchFamily="34" charset="0"/>
              <a:buNone/>
              <a:defRPr/>
            </a:pPr>
            <a:endParaRPr lang="en-CA" dirty="0">
              <a:ea typeface="+mn-ea"/>
            </a:endParaRPr>
          </a:p>
        </p:txBody>
      </p:sp>
      <p:sp>
        <p:nvSpPr>
          <p:cNvPr id="4" name="Content Placeholder 3"/>
          <p:cNvSpPr>
            <a:spLocks noGrp="1"/>
          </p:cNvSpPr>
          <p:nvPr>
            <p:ph sz="half" idx="4294967295"/>
          </p:nvPr>
        </p:nvSpPr>
        <p:spPr>
          <a:xfrm>
            <a:off x="4452938" y="260350"/>
            <a:ext cx="4691062" cy="5865813"/>
          </a:xfrm>
        </p:spPr>
        <p:txBody>
          <a:bodyPr/>
          <a:lstStyle/>
          <a:p>
            <a:pPr marL="0" indent="0" eaLnBrk="1" fontAlgn="auto" hangingPunct="1">
              <a:spcAft>
                <a:spcPts val="0"/>
              </a:spcAft>
              <a:buClr>
                <a:schemeClr val="accent5"/>
              </a:buClr>
              <a:buFont typeface="Arial" pitchFamily="34" charset="0"/>
              <a:buNone/>
              <a:defRPr/>
            </a:pPr>
            <a:r>
              <a:rPr lang="en-US" sz="2800" b="1" dirty="0" smtClean="0">
                <a:ea typeface="+mn-ea"/>
              </a:rPr>
              <a:t>d.</a:t>
            </a:r>
            <a:r>
              <a:rPr lang="en-US" sz="2800" b="1" dirty="0">
                <a:ea typeface="+mn-ea"/>
              </a:rPr>
              <a:t> </a:t>
            </a:r>
            <a:r>
              <a:rPr lang="en-US" sz="2800" b="1" dirty="0" smtClean="0">
                <a:ea typeface="+mn-ea"/>
              </a:rPr>
              <a:t> Receptor </a:t>
            </a:r>
            <a:r>
              <a:rPr lang="en-US" sz="2800" b="1" dirty="0">
                <a:ea typeface="+mn-ea"/>
              </a:rPr>
              <a:t>Protein -</a:t>
            </a:r>
            <a:r>
              <a:rPr lang="en-US" sz="2800" dirty="0">
                <a:ea typeface="+mn-ea"/>
              </a:rPr>
              <a:t> </a:t>
            </a:r>
            <a:r>
              <a:rPr lang="en-US" sz="2400" dirty="0">
                <a:ea typeface="+mn-ea"/>
              </a:rPr>
              <a:t>has a specific shape that certain molecules can bind to it and may start a response</a:t>
            </a:r>
            <a:endParaRPr lang="en-CA" sz="2400" dirty="0">
              <a:ea typeface="+mn-ea"/>
            </a:endParaRPr>
          </a:p>
          <a:p>
            <a:pPr marL="0" indent="0" eaLnBrk="1" fontAlgn="auto" hangingPunct="1">
              <a:spcAft>
                <a:spcPts val="0"/>
              </a:spcAft>
              <a:buClr>
                <a:schemeClr val="accent5"/>
              </a:buClr>
              <a:buFont typeface="Arial" pitchFamily="34" charset="0"/>
              <a:buNone/>
              <a:defRPr/>
            </a:pPr>
            <a:r>
              <a:rPr lang="en-US" sz="2800" b="1" dirty="0">
                <a:ea typeface="+mn-ea"/>
              </a:rPr>
              <a:t>example:  </a:t>
            </a:r>
            <a:r>
              <a:rPr lang="en-US" sz="2400" dirty="0">
                <a:ea typeface="+mn-ea"/>
              </a:rPr>
              <a:t>human growth hormone </a:t>
            </a:r>
            <a:r>
              <a:rPr lang="en-US" sz="2400" dirty="0" smtClean="0">
                <a:ea typeface="+mn-ea"/>
              </a:rPr>
              <a:t>binding </a:t>
            </a:r>
            <a:r>
              <a:rPr lang="en-US" sz="2400" dirty="0">
                <a:ea typeface="+mn-ea"/>
              </a:rPr>
              <a:t>receptors</a:t>
            </a:r>
            <a:endParaRPr lang="en-CA" sz="2400" dirty="0">
              <a:ea typeface="+mn-ea"/>
            </a:endParaRPr>
          </a:p>
          <a:p>
            <a:pPr marL="0" indent="0" eaLnBrk="1" fontAlgn="auto" hangingPunct="1">
              <a:spcAft>
                <a:spcPts val="0"/>
              </a:spcAft>
              <a:buClr>
                <a:schemeClr val="accent5"/>
              </a:buClr>
              <a:buFont typeface="Arial" pitchFamily="34" charset="0"/>
              <a:buNone/>
              <a:defRPr/>
            </a:pPr>
            <a:endParaRPr lang="en-CA" dirty="0">
              <a:ea typeface="+mn-ea"/>
            </a:endParaRPr>
          </a:p>
        </p:txBody>
      </p:sp>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2924175"/>
            <a:ext cx="3675063" cy="321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0" y="1600200"/>
            <a:ext cx="6923088" cy="4525963"/>
          </a:xfrm>
        </p:spPr>
        <p:txBody>
          <a:bodyPr/>
          <a:lstStyle/>
          <a:p>
            <a:pPr marL="0" indent="0" eaLnBrk="1" fontAlgn="auto" hangingPunct="1">
              <a:spcAft>
                <a:spcPts val="0"/>
              </a:spcAft>
              <a:buClr>
                <a:schemeClr val="accent5"/>
              </a:buClr>
              <a:buFont typeface="Arial" pitchFamily="34" charset="0"/>
              <a:buNone/>
              <a:defRPr/>
            </a:pPr>
            <a:r>
              <a:rPr lang="en-US" sz="3200" b="1" dirty="0" smtClean="0">
                <a:ea typeface="+mn-ea"/>
              </a:rPr>
              <a:t>e.  Enzymatic </a:t>
            </a:r>
            <a:r>
              <a:rPr lang="en-US" sz="3200" b="1" dirty="0">
                <a:ea typeface="+mn-ea"/>
              </a:rPr>
              <a:t>Protein - </a:t>
            </a:r>
            <a:r>
              <a:rPr lang="en-US" sz="3200" dirty="0">
                <a:ea typeface="+mn-ea"/>
              </a:rPr>
              <a:t>Catalyzes specific reactions</a:t>
            </a:r>
            <a:endParaRPr lang="en-CA" sz="3200" dirty="0">
              <a:ea typeface="+mn-ea"/>
            </a:endParaRPr>
          </a:p>
          <a:p>
            <a:pPr marL="0" indent="0" eaLnBrk="1" fontAlgn="auto" hangingPunct="1">
              <a:spcAft>
                <a:spcPts val="0"/>
              </a:spcAft>
              <a:buClr>
                <a:schemeClr val="accent5"/>
              </a:buClr>
              <a:buFont typeface="Arial" pitchFamily="34" charset="0"/>
              <a:buNone/>
              <a:defRPr/>
            </a:pPr>
            <a:r>
              <a:rPr lang="en-US" sz="3200" b="1" dirty="0" smtClean="0">
                <a:ea typeface="+mn-ea"/>
              </a:rPr>
              <a:t>example</a:t>
            </a:r>
            <a:r>
              <a:rPr lang="en-US" sz="3200" b="1" dirty="0">
                <a:ea typeface="+mn-ea"/>
              </a:rPr>
              <a:t>:  </a:t>
            </a:r>
            <a:r>
              <a:rPr lang="en-US" sz="3200" dirty="0">
                <a:ea typeface="+mn-ea"/>
              </a:rPr>
              <a:t>making ATP</a:t>
            </a:r>
            <a:endParaRPr lang="en-CA" sz="3200" dirty="0">
              <a:ea typeface="+mn-ea"/>
            </a:endParaRPr>
          </a:p>
          <a:p>
            <a:pPr marL="0" indent="0" eaLnBrk="1" fontAlgn="auto" hangingPunct="1">
              <a:spcAft>
                <a:spcPts val="0"/>
              </a:spcAft>
              <a:buClr>
                <a:schemeClr val="accent5"/>
              </a:buClr>
              <a:buFont typeface="Arial" pitchFamily="34" charset="0"/>
              <a:buNone/>
              <a:defRPr/>
            </a:pPr>
            <a:endParaRPr lang="en-CA" dirty="0">
              <a:ea typeface="+mn-ea"/>
            </a:endParaRPr>
          </a:p>
        </p:txBody>
      </p:sp>
      <p:pic>
        <p:nvPicPr>
          <p:cNvPr id="215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75" y="3644900"/>
            <a:ext cx="42862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606</TotalTime>
  <Words>1628</Words>
  <Application>Microsoft Macintosh PowerPoint</Application>
  <PresentationFormat>On-screen Show (4:3)</PresentationFormat>
  <Paragraphs>303</Paragraphs>
  <Slides>41</Slides>
  <Notes>41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Breeze</vt:lpstr>
      <vt:lpstr>Movement across the Cell Membrane (Ch. 4)</vt:lpstr>
      <vt:lpstr>Cell Membrane</vt:lpstr>
      <vt:lpstr>II. Fluid Mosaic Model  </vt:lpstr>
      <vt:lpstr>ANIMATION</vt:lpstr>
      <vt:lpstr>PowerPoint Presentation</vt:lpstr>
      <vt:lpstr>4.  The different proteins in the cell membrane vary in structure and function </vt:lpstr>
      <vt:lpstr>PowerPoint Presentation</vt:lpstr>
      <vt:lpstr>PowerPoint Presentation</vt:lpstr>
      <vt:lpstr>PowerPoint Presentation</vt:lpstr>
      <vt:lpstr>D. Glycoproteins and Glycolipids </vt:lpstr>
      <vt:lpstr>PowerPoint Presentation</vt:lpstr>
      <vt:lpstr>PowerPoint Presentation</vt:lpstr>
      <vt:lpstr>E. Cholesterol</vt:lpstr>
      <vt:lpstr> I.  Movement Across a Cell Membrane</vt:lpstr>
      <vt:lpstr>            C.  Three general methods by which substances can enter and exit the cell </vt:lpstr>
      <vt:lpstr>II. Diffusion ANIMATION</vt:lpstr>
      <vt:lpstr>PowerPoint Presentation</vt:lpstr>
      <vt:lpstr>PowerPoint Presentation</vt:lpstr>
      <vt:lpstr> III. Osmosis ANIMATION </vt:lpstr>
      <vt:lpstr>PowerPoint Presentation</vt:lpstr>
      <vt:lpstr>PowerPoint Presentation</vt:lpstr>
      <vt:lpstr>PowerPoint Presentation</vt:lpstr>
      <vt:lpstr>2. Isotonic Solutions ("same strength") </vt:lpstr>
      <vt:lpstr>3.  Hypertonic Solutions   (“greater strength”)</vt:lpstr>
      <vt:lpstr>4. Hypotonic Solutions ("hypo" means "less than")</vt:lpstr>
      <vt:lpstr>5.  Summary of what happens to animal cells placed in different tonicities of solution</vt:lpstr>
      <vt:lpstr>6.Summary of what happens to plant cells placed in different tonicities of solution</vt:lpstr>
      <vt:lpstr>PowerPoint Presentation</vt:lpstr>
      <vt:lpstr>IV. Transport By Carriers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Movement across the Cell Membrane</dc:title>
  <dc:creator>Jonathan Juri Buchanan</dc:creator>
  <cp:lastModifiedBy>Dan Burgess</cp:lastModifiedBy>
  <cp:revision>30</cp:revision>
  <dcterms:created xsi:type="dcterms:W3CDTF">2011-08-04T22:41:14Z</dcterms:created>
  <dcterms:modified xsi:type="dcterms:W3CDTF">2016-10-27T17:08:43Z</dcterms:modified>
</cp:coreProperties>
</file>