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10B056-7348-FE43-8A18-BA376F47E1AD}" type="datetimeFigureOut">
              <a:rPr lang="en-US" smtClean="0"/>
              <a:t>6/3/19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CFBE92-334D-7448-B26C-0E370C1FFF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Biology 12 Final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Details as regards Final Interview for Blocks B &amp; E</a:t>
            </a:r>
          </a:p>
        </p:txBody>
      </p:sp>
    </p:spTree>
    <p:extLst>
      <p:ext uri="{BB962C8B-B14F-4D97-AF65-F5344CB8AC3E}">
        <p14:creationId xmlns:p14="http://schemas.microsoft.com/office/powerpoint/2010/main" val="420019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Burge do it: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We’ve done a number of comprehensive exams over the course of the year, one more will not make a difference.</a:t>
            </a:r>
          </a:p>
          <a:p>
            <a:r>
              <a:rPr lang="en-US" dirty="0"/>
              <a:t>This is a chance for each student to impress me with what they have garnered from the course as a whole.</a:t>
            </a:r>
          </a:p>
          <a:p>
            <a:r>
              <a:rPr lang="en-US" dirty="0"/>
              <a:t>Theoretically, this should boost your mark as it will replace your lowest chapter test score.</a:t>
            </a:r>
          </a:p>
        </p:txBody>
      </p:sp>
    </p:spTree>
    <p:extLst>
      <p:ext uri="{BB962C8B-B14F-4D97-AF65-F5344CB8AC3E}">
        <p14:creationId xmlns:p14="http://schemas.microsoft.com/office/powerpoint/2010/main" val="2139332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Burge do it.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have a 6 minute assigned window during the long blocks to:</a:t>
            </a:r>
          </a:p>
          <a:p>
            <a:pPr lvl="1"/>
            <a:r>
              <a:rPr lang="en-US" dirty="0"/>
              <a:t>Expand in detail on 1 of 2 diagrams </a:t>
            </a:r>
            <a:r>
              <a:rPr lang="en-US" b="1" dirty="0"/>
              <a:t>you</a:t>
            </a:r>
            <a:r>
              <a:rPr lang="en-US" dirty="0"/>
              <a:t> will bring with you…</a:t>
            </a:r>
            <a:r>
              <a:rPr lang="en-US" b="1" dirty="0"/>
              <a:t>I choose which one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Expand in detail on 1 </a:t>
            </a:r>
            <a:r>
              <a:rPr lang="en-US"/>
              <a:t>of 5 </a:t>
            </a:r>
            <a:r>
              <a:rPr lang="en-US" dirty="0"/>
              <a:t>open ended questions I have given you, again,</a:t>
            </a:r>
            <a:r>
              <a:rPr lang="en-US" b="1" dirty="0"/>
              <a:t> I choose which one</a:t>
            </a:r>
            <a:r>
              <a:rPr lang="en-US" dirty="0"/>
              <a:t>.</a:t>
            </a:r>
          </a:p>
          <a:p>
            <a:r>
              <a:rPr lang="en-US" dirty="0"/>
              <a:t>You will be marked out of 25 based on a rubric you will have already seen.</a:t>
            </a:r>
          </a:p>
          <a:p>
            <a:pPr lvl="1"/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4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happening?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are having a dialogue with your biology teacher about some things you will take away from this course.</a:t>
            </a:r>
          </a:p>
          <a:p>
            <a:r>
              <a:rPr lang="en-US" dirty="0"/>
              <a:t>Your understanding of the material from Biology 12 will be rewarded with a mark reflective of your knowledge.</a:t>
            </a:r>
          </a:p>
          <a:p>
            <a:r>
              <a:rPr lang="en-US" dirty="0"/>
              <a:t>You will have an entire class to prep these things, the rest will have to be your own time.</a:t>
            </a:r>
          </a:p>
        </p:txBody>
      </p:sp>
    </p:spTree>
    <p:extLst>
      <p:ext uri="{BB962C8B-B14F-4D97-AF65-F5344CB8AC3E}">
        <p14:creationId xmlns:p14="http://schemas.microsoft.com/office/powerpoint/2010/main" val="4014614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42</TotalTime>
  <Words>220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Austin</vt:lpstr>
      <vt:lpstr>Biology 12 Final</vt:lpstr>
      <vt:lpstr>Why Burge do it:</vt:lpstr>
      <vt:lpstr>How Burge do it.</vt:lpstr>
      <vt:lpstr>What is happening?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12 Final</dc:title>
  <dc:creator>Dan Burgess</dc:creator>
  <cp:lastModifiedBy>Microsoft Office User</cp:lastModifiedBy>
  <cp:revision>6</cp:revision>
  <dcterms:created xsi:type="dcterms:W3CDTF">2016-05-02T21:24:39Z</dcterms:created>
  <dcterms:modified xsi:type="dcterms:W3CDTF">2019-06-03T18:25:18Z</dcterms:modified>
</cp:coreProperties>
</file>